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6" r:id="rId2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7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>
          <p15:clr>
            <a:srgbClr val="A4A3A4"/>
          </p15:clr>
        </p15:guide>
        <p15:guide id="2" pos="221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50"/>
    <a:srgbClr val="193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4660"/>
  </p:normalViewPr>
  <p:slideViewPr>
    <p:cSldViewPr>
      <p:cViewPr varScale="1">
        <p:scale>
          <a:sx n="67" d="100"/>
          <a:sy n="67" d="100"/>
        </p:scale>
        <p:origin x="1160" y="44"/>
      </p:cViewPr>
      <p:guideLst>
        <p:guide orient="horz" pos="374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846" y="-108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48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440F185-EEF1-42E8-8527-A478A2BB0455}" type="datetimeFigureOut">
              <a:rPr lang="en-CA"/>
              <a:pPr>
                <a:defRPr/>
              </a:pPr>
              <a:t>2026-09-04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4550" cy="3490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09" tIns="46205" rIns="92409" bIns="46205" rtlCol="0" anchor="ctr"/>
          <a:lstStyle/>
          <a:p>
            <a:pPr lvl="0"/>
            <a:endParaRPr lang="en-C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2409" tIns="46205" rIns="92409" bIns="46205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39B77D1-6171-4A35-AE2B-9F2694B027D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94848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Screen Shot 2013-05-28 at 3.01.59 PM.png"/>
          <p:cNvPicPr>
            <a:picLocks noChangeAspect="1"/>
          </p:cNvPicPr>
          <p:nvPr userDrawn="1"/>
        </p:nvPicPr>
        <p:blipFill>
          <a:blip r:embed="rId2"/>
          <a:srcRect b="2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1"/>
          <p:cNvGrpSpPr>
            <a:grpSpLocks/>
          </p:cNvGrpSpPr>
          <p:nvPr userDrawn="1"/>
        </p:nvGrpSpPr>
        <p:grpSpPr bwMode="auto">
          <a:xfrm>
            <a:off x="457200" y="609600"/>
            <a:ext cx="7924800" cy="481013"/>
            <a:chOff x="457200" y="609600"/>
            <a:chExt cx="7924800" cy="480921"/>
          </a:xfrm>
        </p:grpSpPr>
        <p:sp>
          <p:nvSpPr>
            <p:cNvPr id="4" name="Rectangle 3"/>
            <p:cNvSpPr/>
            <p:nvPr userDrawn="1"/>
          </p:nvSpPr>
          <p:spPr>
            <a:xfrm>
              <a:off x="457200" y="609600"/>
              <a:ext cx="7924800" cy="3206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Rectangle 4"/>
            <p:cNvSpPr/>
            <p:nvPr userDrawn="1"/>
          </p:nvSpPr>
          <p:spPr>
            <a:xfrm>
              <a:off x="5334000" y="769907"/>
              <a:ext cx="1752600" cy="3206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" name="Rectangle 5"/>
          <p:cNvSpPr/>
          <p:nvPr userDrawn="1"/>
        </p:nvSpPr>
        <p:spPr>
          <a:xfrm>
            <a:off x="0" y="304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8005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4114800" cy="48005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648200" y="1143000"/>
            <a:ext cx="41148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981201"/>
            <a:ext cx="7772400" cy="685800"/>
          </a:xfrm>
        </p:spPr>
        <p:txBody>
          <a:bodyPr anchor="t">
            <a:normAutofit/>
          </a:bodyPr>
          <a:lstStyle>
            <a:lvl1pPr algn="ctr">
              <a:defRPr sz="28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04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99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2"/>
          <a:srcRect l="3917" b="10699"/>
          <a:stretch>
            <a:fillRect/>
          </a:stretch>
        </p:blipFill>
        <p:spPr bwMode="auto">
          <a:xfrm>
            <a:off x="84138" y="5907088"/>
            <a:ext cx="2057400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772400" y="6229350"/>
            <a:ext cx="1143000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altLang="en-US" sz="1200">
                <a:latin typeface="Verdana" pitchFamily="34" charset="0"/>
                <a:ea typeface="Verdana" pitchFamily="34" charset="0"/>
                <a:cs typeface="Verdana" pitchFamily="34" charset="0"/>
              </a:rPr>
              <a:t>Page </a:t>
            </a:r>
            <a:fld id="{D312D618-07BF-4D85-91D4-D5D3D6ADF8DE}" type="slidenum">
              <a:rPr lang="en-US" alt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 algn="r">
                <a:defRPr/>
              </a:pPr>
              <a:t>‹#›</a:t>
            </a:fld>
            <a:endParaRPr lang="en-US" altLang="en-US" sz="12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76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76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B999379-5EE1-464C-AA49-5B81FCC15122}" type="datetimeFigureOut">
              <a:rPr lang="en-US"/>
              <a:pPr>
                <a:defRPr/>
              </a:pPr>
              <a:t>9/4/2026</a:t>
            </a:fld>
            <a:endParaRPr 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8F2073A-CE12-429B-9D37-59A7BBF4C1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73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43000"/>
            <a:ext cx="4038600" cy="4773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773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43000"/>
            <a:ext cx="4038600" cy="4773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4038600" cy="23098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05213"/>
            <a:ext cx="4038600" cy="231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810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43000"/>
            <a:ext cx="8229600" cy="47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04800"/>
            <a:ext cx="9144000" cy="76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99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30" name="Picture 1"/>
          <p:cNvPicPr>
            <a:picLocks noChangeAspect="1"/>
          </p:cNvPicPr>
          <p:nvPr/>
        </p:nvPicPr>
        <p:blipFill>
          <a:blip r:embed="rId13"/>
          <a:srcRect l="3917" b="10699"/>
          <a:stretch>
            <a:fillRect/>
          </a:stretch>
        </p:blipFill>
        <p:spPr bwMode="auto">
          <a:xfrm>
            <a:off x="84138" y="5907088"/>
            <a:ext cx="2057400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TextBox 9"/>
          <p:cNvSpPr txBox="1">
            <a:spLocks noChangeArrowheads="1"/>
          </p:cNvSpPr>
          <p:nvPr/>
        </p:nvSpPr>
        <p:spPr bwMode="auto">
          <a:xfrm>
            <a:off x="7772400" y="6229350"/>
            <a:ext cx="1143000" cy="2746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altLang="en-US" sz="1200">
                <a:latin typeface="Verdana" pitchFamily="34" charset="0"/>
                <a:ea typeface="Verdana" pitchFamily="34" charset="0"/>
                <a:cs typeface="Verdana" pitchFamily="34" charset="0"/>
              </a:rPr>
              <a:t>Page </a:t>
            </a:r>
            <a:fld id="{39579572-859C-406E-BB57-A5A42241704E}" type="slidenum">
              <a:rPr lang="en-US" altLang="en-US" sz="1200" smtClean="0">
                <a:latin typeface="Verdana" pitchFamily="34" charset="0"/>
                <a:ea typeface="Verdana" pitchFamily="34" charset="0"/>
                <a:cs typeface="Verdana" pitchFamily="34" charset="0"/>
              </a:rPr>
              <a:pPr algn="r">
                <a:defRPr/>
              </a:pPr>
              <a:t>‹#›</a:t>
            </a:fld>
            <a:endParaRPr lang="en-US" altLang="en-US" sz="12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52" r:id="rId3"/>
    <p:sldLayoutId id="2147483653" r:id="rId4"/>
    <p:sldLayoutId id="2147483661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75091" y="1488355"/>
            <a:ext cx="8193819" cy="460764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200" b="1" dirty="0">
                <a:solidFill>
                  <a:srgbClr val="0070C0"/>
                </a:solidFill>
              </a:rPr>
              <a:t>Text: (412)301-9919 </a:t>
            </a:r>
            <a:b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save this number to your contacts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number will not change.</a:t>
            </a:r>
          </a:p>
          <a:p>
            <a:pPr marL="0" indent="0" algn="ctr">
              <a:buNone/>
            </a:pPr>
            <a:endParaRPr lang="en-US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Arial Rounded MT Bold" panose="020F0704030504030204" pitchFamily="34" charset="0"/>
              </a:rPr>
              <a:t>Your cell phone number is your unique identifier. 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ctr">
              <a:buNone/>
            </a:pPr>
            <a:b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200" b="1" dirty="0">
                <a:solidFill>
                  <a:srgbClr val="0070C0"/>
                </a:solidFill>
              </a:rPr>
              <a:t>Today’s Ethos CE Code: [Insert Code]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Enter the SMS code when prompted.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This code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will change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every week</a:t>
            </a:r>
          </a:p>
          <a:p>
            <a:pPr marL="0" indent="0" algn="ctr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(Keep for Grand Rounds or quarterly evaluation if applicable, </a:t>
            </a:r>
            <a:r>
              <a:rPr lang="en-US" b="1" dirty="0">
                <a:solidFill>
                  <a:srgbClr val="FF0000"/>
                </a:solidFill>
              </a:rPr>
              <a:t>delete if not)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You will receive a link to the evaluation via your network e-mail.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Once evaluation is completed credit will be granted.</a:t>
            </a:r>
          </a:p>
          <a:p>
            <a:pPr marL="0" indent="0" algn="ctr">
              <a:buNone/>
            </a:pP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Your CME transcript will update within 24 hours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706160"/>
            <a:ext cx="838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CME Credit Text-In</a:t>
            </a:r>
          </a:p>
        </p:txBody>
      </p:sp>
      <p:sp>
        <p:nvSpPr>
          <p:cNvPr id="3" name="Rectangle 2"/>
          <p:cNvSpPr/>
          <p:nvPr/>
        </p:nvSpPr>
        <p:spPr>
          <a:xfrm>
            <a:off x="8189181" y="6172200"/>
            <a:ext cx="726219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60682" y="6442746"/>
            <a:ext cx="11785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01/01/2027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legheny Health Network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88f0574-adf0-4820-ab8e-62198bfae84d}" enabled="1" method="Privileged" siteId="{c57d1a73-0e5c-464b-afb7-086dc67f3d4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Allegheny Health Network Template</Template>
  <TotalTime>13786</TotalTime>
  <Words>101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Verdana</vt:lpstr>
      <vt:lpstr>Allegheny Health Network Template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Reece</dc:creator>
  <cp:lastModifiedBy>Kizior, Paige (AHN)</cp:lastModifiedBy>
  <cp:revision>772</cp:revision>
  <cp:lastPrinted>2019-07-22T21:08:39Z</cp:lastPrinted>
  <dcterms:created xsi:type="dcterms:W3CDTF">2013-09-25T12:59:18Z</dcterms:created>
  <dcterms:modified xsi:type="dcterms:W3CDTF">2026-09-04T14:04:20Z</dcterms:modified>
</cp:coreProperties>
</file>