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8BA13-094E-8C0B-16EF-84C10088ED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CDD3C0-AE4B-9750-ADDB-CDAC2B6F13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17FF28-5EAC-69BF-FDBB-C99F4F376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527FD-D934-492D-BC68-1F15F8B3718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27D31F-2943-B182-AC09-918FB7136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F91424-E755-F680-13EE-E2DD627EB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0179B-BE21-4D5E-A085-9240A5AF5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117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EFEF6-50E3-69DC-AB45-C00F114FA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9452CE-AF9B-0054-BCD0-725F0C3DAA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7C1AE0-C02C-D556-AEC4-D69BE7F3B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527FD-D934-492D-BC68-1F15F8B3718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1EDAA-A8C0-44EA-9981-A5D597CC6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70F195-05C6-B181-AEC2-4F4BBB99D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0179B-BE21-4D5E-A085-9240A5AF5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960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E80270-DA4F-64FB-0722-59B375F36C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724447-0D3F-DC0A-4425-1F4006C75B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346C10-0041-8666-4495-142CD3AF9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527FD-D934-492D-BC68-1F15F8B3718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698A42-A234-B469-0A0D-8EFBDFA7C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CDA757-00BF-BF9D-8414-62A05B9F9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0179B-BE21-4D5E-A085-9240A5AF5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4881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3710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8821A-1A03-927E-0552-277EA7A5E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5D291A-9285-A608-54D8-33840205C9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3A41C0-041C-AC14-2179-36B469DEA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527FD-D934-492D-BC68-1F15F8B3718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DAC774-8B74-C241-DE8A-CDDC9B2D1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D9F24-F98A-E739-4115-A17266D0A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0179B-BE21-4D5E-A085-9240A5AF5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623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BBFB4-33E5-750C-5B0A-B79D62912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0FC437-B2D9-0A71-6191-942AB3FD73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5B7378-52FB-226C-50B2-0893325DE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527FD-D934-492D-BC68-1F15F8B3718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1411B1-B13B-7E7C-7AE8-868B007C6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29247B-54A1-EDBB-F6BD-C0E6588EC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0179B-BE21-4D5E-A085-9240A5AF5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38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5C302-D1F2-5885-AAD0-8E0EF5FBF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5074BB-F2C1-5B70-DC0B-A59FD2E712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348720-FFBD-E705-AE32-A7182AD0BA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E5F873-8DD5-84D1-F54C-0BABFF515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527FD-D934-492D-BC68-1F15F8B3718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ACE9E3-2A06-AF49-E3FB-20D416ACC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C0DBE1-278C-CC64-BF26-C918DC84C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0179B-BE21-4D5E-A085-9240A5AF5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211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1F746-25EC-2327-D718-507FFD677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35301B-AF1D-D902-DD30-E66CC49881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830257-3487-B7CC-FC31-28654BC165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602BA4-9CFC-85C8-676F-E35CCCAF32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BBD3E7-3294-49C9-60A9-1AEAF1896B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64790E7-66AF-7B51-F3F9-FE6B7AD2E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527FD-D934-492D-BC68-1F15F8B3718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1239F7-A56C-BD13-57B1-71A7D69D1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813FA8-243D-DEBC-2A62-74DDFD247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0179B-BE21-4D5E-A085-9240A5AF5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09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917C6-5E25-5010-A848-3871C3A72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C5A961-54FF-DE90-6F27-A334F9EA4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527FD-D934-492D-BC68-1F15F8B3718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BA8D22-D76C-0EDD-833E-960EB1609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7E270D-41BB-0530-CBB9-59D5D4F40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0179B-BE21-4D5E-A085-9240A5AF5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620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4F5EF9-B832-B8DC-2E92-1CE693D64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527FD-D934-492D-BC68-1F15F8B3718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EF3B4F-6838-4716-0186-BBA18D157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1CF783-0EAD-90F5-3657-AD6F7276C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0179B-BE21-4D5E-A085-9240A5AF5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94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60798-06C4-FFD8-5624-29D109521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8C6963-2164-9491-AEFB-04FE5803D2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626266-FED2-E5FE-A5D2-2C0FBFF9E8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25D3D4-D606-CD21-F9A5-E940213F3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527FD-D934-492D-BC68-1F15F8B3718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CF470B-1AFE-29D0-51D9-ADDA9D19E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84F08B-1218-5FF5-66D4-C15743C86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0179B-BE21-4D5E-A085-9240A5AF5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225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4C211-A081-030A-CA1C-652BC9D5B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6AE178-89C7-C0F2-6585-CAE3DD7A60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C7F813-215A-F564-506C-2D5EE83FC9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7B15C3-9B25-7B91-8BF4-2D51CF44E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527FD-D934-492D-BC68-1F15F8B3718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7B129B-D4AC-3A38-A54A-861903288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C5176C-9C69-4274-7D64-A6F33A4B0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0179B-BE21-4D5E-A085-9240A5AF5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374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E1BE53-120B-8189-CD2D-C925E618E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DAFD5D-E1D4-A908-CC11-22A85B8231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FD2DD2-21F3-BD2A-BC7D-59491A60A2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4527FD-D934-492D-BC68-1F15F8B3718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5E23C0-E877-3A2D-084E-F8BE3A389D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D26E02-FB95-61BC-2DC9-35D548E6AD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40179B-BE21-4D5E-A085-9240A5AF5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252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me.ahn.org/content/rss-workflow-training" TargetMode="External"/><Relationship Id="rId2" Type="http://schemas.openxmlformats.org/officeDocument/2006/relationships/hyperlink" Target="https://cme.ahn.org/content/rss-series-session-training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3201F71-15BC-BE44-BFF7-6226A0190EBC}"/>
              </a:ext>
            </a:extLst>
          </p:cNvPr>
          <p:cNvCxnSpPr>
            <a:cxnSpLocks/>
          </p:cNvCxnSpPr>
          <p:nvPr/>
        </p:nvCxnSpPr>
        <p:spPr>
          <a:xfrm>
            <a:off x="437695" y="1292278"/>
            <a:ext cx="11312871" cy="0"/>
          </a:xfrm>
          <a:prstGeom prst="line">
            <a:avLst/>
          </a:prstGeom>
          <a:ln w="38100">
            <a:solidFill>
              <a:schemeClr val="tx1">
                <a:alpha val="40000"/>
              </a:schemeClr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B8675AE9-CE29-E94D-89E4-76E89130E5FD}"/>
              </a:ext>
            </a:extLst>
          </p:cNvPr>
          <p:cNvSpPr txBox="1">
            <a:spLocks/>
          </p:cNvSpPr>
          <p:nvPr/>
        </p:nvSpPr>
        <p:spPr>
          <a:xfrm>
            <a:off x="507231" y="479600"/>
            <a:ext cx="10130717" cy="74824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i="0" kern="1200" spc="-150">
                <a:solidFill>
                  <a:srgbClr val="002060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sz="4400" spc="0" dirty="0">
                <a:solidFill>
                  <a:schemeClr val="tx1"/>
                </a:solidFill>
              </a:rPr>
              <a:t>Recorded Trainings</a:t>
            </a:r>
          </a:p>
        </p:txBody>
      </p:sp>
      <p:sp>
        <p:nvSpPr>
          <p:cNvPr id="4" name="Rectangle 3"/>
          <p:cNvSpPr/>
          <p:nvPr/>
        </p:nvSpPr>
        <p:spPr>
          <a:xfrm>
            <a:off x="437695" y="1582341"/>
            <a:ext cx="11278080" cy="464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37694" y="1200330"/>
            <a:ext cx="11312872" cy="1523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800" dirty="0"/>
          </a:p>
          <a:p>
            <a:pPr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Links to recorded trainings: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https://cme.ahn.org/content/rss-series-session-training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https://cme.ahn.org/content/rss-workflow-training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248531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c2d4b40c-f76f-4c64-8831-3458ecef82d2}" enabled="1" method="Privileged" siteId="{c57d1a73-0e5c-464b-afb7-086dc67f3d46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>Allegheny Health Network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Aufman, Sharon (AHN)</dc:creator>
  <cp:lastModifiedBy>Aufman, Sharon (AHN)</cp:lastModifiedBy>
  <cp:revision>1</cp:revision>
  <dcterms:created xsi:type="dcterms:W3CDTF">2025-08-11T13:36:26Z</dcterms:created>
  <dcterms:modified xsi:type="dcterms:W3CDTF">2025-08-11T13:37:01Z</dcterms:modified>
</cp:coreProperties>
</file>