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fman, Sharon (AHN)" userId="137967cd-947f-4dbb-9827-a23c881e5e04" providerId="ADAL" clId="{E7428E74-EDB9-4CEB-A14E-B64D437E8616}"/>
    <pc:docChg chg="delSld modSld">
      <pc:chgData name="Aufman, Sharon (AHN)" userId="137967cd-947f-4dbb-9827-a23c881e5e04" providerId="ADAL" clId="{E7428E74-EDB9-4CEB-A14E-B64D437E8616}" dt="2025-08-11T13:35:39.178" v="13" actId="6549"/>
      <pc:docMkLst>
        <pc:docMk/>
      </pc:docMkLst>
      <pc:sldChg chg="del">
        <pc:chgData name="Aufman, Sharon (AHN)" userId="137967cd-947f-4dbb-9827-a23c881e5e04" providerId="ADAL" clId="{E7428E74-EDB9-4CEB-A14E-B64D437E8616}" dt="2025-08-11T13:35:18.152" v="0" actId="2696"/>
        <pc:sldMkLst>
          <pc:docMk/>
          <pc:sldMk cId="3261452353" sldId="256"/>
        </pc:sldMkLst>
      </pc:sldChg>
      <pc:sldChg chg="modSp mod">
        <pc:chgData name="Aufman, Sharon (AHN)" userId="137967cd-947f-4dbb-9827-a23c881e5e04" providerId="ADAL" clId="{E7428E74-EDB9-4CEB-A14E-B64D437E8616}" dt="2025-08-11T13:35:39.178" v="13" actId="6549"/>
        <pc:sldMkLst>
          <pc:docMk/>
          <pc:sldMk cId="1435594003" sldId="321"/>
        </pc:sldMkLst>
        <pc:spChg chg="mod">
          <ac:chgData name="Aufman, Sharon (AHN)" userId="137967cd-947f-4dbb-9827-a23c881e5e04" providerId="ADAL" clId="{E7428E74-EDB9-4CEB-A14E-B64D437E8616}" dt="2025-08-11T13:35:39.178" v="13" actId="6549"/>
          <ac:spMkLst>
            <pc:docMk/>
            <pc:sldMk cId="1435594003" sldId="321"/>
            <ac:spMk id="3" creationId="{B8675AE9-CE29-E94D-89E4-76E89130E5F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71CA7-C89F-BC85-174D-82278806B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BBFEF6-81BC-FD94-660A-C58CF106F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A6551-0789-CD1A-DB05-8183AE439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3E5F7-337D-02DD-2EE2-68653357B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0C4DF-DC8D-7021-92CE-E4D6CE017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94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5954F-E624-6E44-9E7E-60CB6568C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34216-7A60-4FDA-6117-AA3A313D8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6C20-E11A-FE63-E480-459468EC7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E00F5-ED72-BF74-0E60-F5276F31A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17F67-3F1E-A4CF-2A54-970DF2BFB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4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331BB1-1203-9A0F-AD9F-E14EB413F4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47A34F-0057-CF90-D6D6-98037A670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E2343-21C2-16C6-FA48-AA93764CB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4C68F-5D5A-954A-5A2E-F5ADB10C6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35DAB-0EDA-50AB-F7BF-65362DD2A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65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436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FD8A1-B5A8-6FB2-4CC7-EB66F0736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D4F8C-905C-AA32-2383-1BA29E091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6828D-4684-3F1F-56F5-3690CE4F5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5424D-6457-A2F7-EB40-C6FA0C95A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3F7DC-9855-6C43-3D7B-602DABF6C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1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90609-916A-3513-4287-0B2D41748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B443E-8FD3-A410-5ABC-7E487C826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E4070-C9E6-0C45-1980-7BF7760D4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AE341-184C-2C49-CFC6-419014FCA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C407E-EEFD-B226-CD90-AB4412BAB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0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442B6-B773-8124-CFAC-5DB4FD7DE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A57AD-E765-1456-0DEC-61C1783C5B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71ECB8-CEC8-1362-E5DD-A734EC3EC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3973AB-D53D-E893-B69B-19D519382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E0114C-D544-C5D1-127C-D5AA40D6E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76E5F-DDC6-C28F-4472-F0E5B8741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1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49B8F-33E2-7F4A-53E1-C23D191C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10CBD-F441-B512-5C65-2021EC865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58BD2-7127-89DD-AA5F-D7998C68B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EF5AC3-65CB-9571-F66F-899A25210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C4F3C4-2F9E-F631-B699-37AC21BABA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089B18-0EF2-4847-FFBE-49A62EFC6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1AFD9-E8E5-16D4-1080-62EF28E12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955018-6209-D9C7-8EE3-E97C2573C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9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F4203-6B35-3F4E-935E-3184F20E5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317431-2AE6-32B3-645A-23C5DAF6B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47B726-A3A2-D5C8-7176-1FF65CFA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DE9C-D53F-6298-6930-2830E79C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4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DF4ACA-D8B4-33A8-6A41-1CEA59A38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8BC06D-47A0-CD7F-FA10-AAE2B7ABC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354D0-AC63-3DD2-746C-58103970F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8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EE3D2-E4DA-FD02-C418-7EF5DCF2F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3074-D2AA-2FAB-A054-B38E5FB20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85614-92BE-BAEB-88C5-93F73B591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A7A938-BF85-1304-4446-D74E67FC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7C6DC-ECF7-3A52-AFE3-FF93A74D6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41392-555D-341D-0AC9-40538C36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8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E714D-F74A-3893-36A9-C0CD0475D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771C17-386C-1087-420C-C41FE79236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0DB383-7274-3120-8E11-4DD88D8B9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D9BC67-CEAE-2DD5-90C5-CE3DFD366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D2A40-93F2-03B7-3C67-BB1E685A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D6609-0E2D-2062-BF1F-9AFC6C75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6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E02A92-3A77-BE3C-712F-93EBB719F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62A3D-33E5-D6C4-2A72-7A4C6783A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7C887-013D-CE04-C221-9A2991043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9B624E-390C-4CA3-9443-4D930974D9E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BFA21-37E9-A2B2-3044-C18CE5FF52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8D238-1825-EA03-B009-306A1BD497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8F4CE5-EEFB-4B71-8F18-9EBC5AF6A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37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me.ahn.org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3201F71-15BC-BE44-BFF7-6226A0190EBC}"/>
              </a:ext>
            </a:extLst>
          </p:cNvPr>
          <p:cNvCxnSpPr>
            <a:cxnSpLocks/>
          </p:cNvCxnSpPr>
          <p:nvPr/>
        </p:nvCxnSpPr>
        <p:spPr>
          <a:xfrm>
            <a:off x="437695" y="1292278"/>
            <a:ext cx="11312871" cy="0"/>
          </a:xfrm>
          <a:prstGeom prst="line">
            <a:avLst/>
          </a:prstGeom>
          <a:ln w="38100">
            <a:solidFill>
              <a:schemeClr val="tx1">
                <a:alpha val="4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Title 1">
            <a:extLst>
              <a:ext uri="{FF2B5EF4-FFF2-40B4-BE49-F238E27FC236}">
                <a16:creationId xmlns:a16="http://schemas.microsoft.com/office/drawing/2014/main" id="{B8675AE9-CE29-E94D-89E4-76E89130E5FD}"/>
              </a:ext>
            </a:extLst>
          </p:cNvPr>
          <p:cNvSpPr txBox="1">
            <a:spLocks/>
          </p:cNvSpPr>
          <p:nvPr/>
        </p:nvSpPr>
        <p:spPr>
          <a:xfrm>
            <a:off x="507232" y="479600"/>
            <a:ext cx="8539786" cy="7482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spc="-150">
                <a:solidFill>
                  <a:srgbClr val="002060"/>
                </a:solidFill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sz="4400" spc="0" dirty="0">
                <a:solidFill>
                  <a:schemeClr val="tx1"/>
                </a:solidFill>
              </a:rPr>
              <a:t>How </a:t>
            </a:r>
            <a:r>
              <a:rPr lang="en-US" sz="4400" spc="0">
                <a:solidFill>
                  <a:schemeClr val="tx1"/>
                </a:solidFill>
              </a:rPr>
              <a:t>to add Sessions</a:t>
            </a:r>
            <a:endParaRPr lang="en-US" sz="4400" spc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7694" y="1326941"/>
            <a:ext cx="8609323" cy="5589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https://cme.ahn.org/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Click on RSS Catalog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the title bar, search for series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Click on the session title.  On the left side menu, click on Session under Add content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Enter the title in the title box. </a:t>
            </a:r>
          </a:p>
          <a:p>
            <a:pPr lvl="1"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Follow this naming convention: AHN Institute: Specialty – Course Title – Session # – Date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Click on Time and Place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(left side menu)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Enter session date and location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Click on Credit Settings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(left side menu).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Activate AMA PRA Category 1 and Attendance credit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Click on Attachments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(left side menu)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Attach Disclosure form and session flyer.  In situations where disclosures are made, an attestation form is also required.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Click on Workflow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(left side menu) 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Click on Needs Review and Save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695" y="4440651"/>
            <a:ext cx="4124675" cy="92707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2355" y="4440651"/>
            <a:ext cx="3394588" cy="929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594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2d4b40c-f76f-4c64-8831-3458ecef82d2}" enabled="1" method="Privileged" siteId="{c57d1a73-0e5c-464b-afb7-086dc67f3d4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Allegheny Health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Aufman, Sharon (AHN)</dc:creator>
  <cp:lastModifiedBy>Aufman, Sharon (AHN)</cp:lastModifiedBy>
  <cp:revision>1</cp:revision>
  <dcterms:created xsi:type="dcterms:W3CDTF">2025-08-11T13:27:17Z</dcterms:created>
  <dcterms:modified xsi:type="dcterms:W3CDTF">2025-08-11T13:35:42Z</dcterms:modified>
</cp:coreProperties>
</file>