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4" r:id="rId5"/>
    <p:sldMasterId id="2147483686" r:id="rId6"/>
  </p:sldMasterIdLst>
  <p:notesMasterIdLst>
    <p:notesMasterId r:id="rId45"/>
  </p:notesMasterIdLst>
  <p:sldIdLst>
    <p:sldId id="2147375816" r:id="rId7"/>
    <p:sldId id="256" r:id="rId8"/>
    <p:sldId id="257" r:id="rId9"/>
    <p:sldId id="2147375856" r:id="rId10"/>
    <p:sldId id="435" r:id="rId11"/>
    <p:sldId id="2147375843" r:id="rId12"/>
    <p:sldId id="2147375855" r:id="rId13"/>
    <p:sldId id="2147375874" r:id="rId14"/>
    <p:sldId id="2147375888" r:id="rId15"/>
    <p:sldId id="2147375875" r:id="rId16"/>
    <p:sldId id="2147375904" r:id="rId17"/>
    <p:sldId id="2147375905" r:id="rId18"/>
    <p:sldId id="2147375906" r:id="rId19"/>
    <p:sldId id="2147375892" r:id="rId20"/>
    <p:sldId id="2147375893" r:id="rId21"/>
    <p:sldId id="2147375908" r:id="rId22"/>
    <p:sldId id="2147375876" r:id="rId23"/>
    <p:sldId id="2147375884" r:id="rId24"/>
    <p:sldId id="2147375885" r:id="rId25"/>
    <p:sldId id="2147375886" r:id="rId26"/>
    <p:sldId id="2147375877" r:id="rId27"/>
    <p:sldId id="2147375890" r:id="rId28"/>
    <p:sldId id="2147375891" r:id="rId29"/>
    <p:sldId id="2147375878" r:id="rId30"/>
    <p:sldId id="2147375880" r:id="rId31"/>
    <p:sldId id="441" r:id="rId32"/>
    <p:sldId id="440" r:id="rId33"/>
    <p:sldId id="2147375896" r:id="rId34"/>
    <p:sldId id="438" r:id="rId35"/>
    <p:sldId id="439" r:id="rId36"/>
    <p:sldId id="2147375903" r:id="rId37"/>
    <p:sldId id="2147375909" r:id="rId38"/>
    <p:sldId id="2147375901" r:id="rId39"/>
    <p:sldId id="458" r:id="rId40"/>
    <p:sldId id="2147375879" r:id="rId41"/>
    <p:sldId id="443" r:id="rId42"/>
    <p:sldId id="2147375871" r:id="rId43"/>
    <p:sldId id="444"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talie Schlimmer" initials="NS" lastIdx="3" clrIdx="0">
    <p:extLst>
      <p:ext uri="{19B8F6BF-5375-455C-9EA6-DF929625EA0E}">
        <p15:presenceInfo xmlns:p15="http://schemas.microsoft.com/office/powerpoint/2012/main" userId="e7aaae829eb5d33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4166"/>
    <a:srgbClr val="008DD1"/>
    <a:srgbClr val="F5F5F5"/>
    <a:srgbClr val="18AF60"/>
    <a:srgbClr val="F798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794E9C-926A-4008-A704-618559332F11}" v="2" dt="2024-10-16T15:18:46.0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675"/>
    <p:restoredTop sz="89141" autoAdjust="0"/>
  </p:normalViewPr>
  <p:slideViewPr>
    <p:cSldViewPr snapToGrid="0" snapToObjects="1">
      <p:cViewPr varScale="1">
        <p:scale>
          <a:sx n="99" d="100"/>
          <a:sy n="99" d="100"/>
        </p:scale>
        <p:origin x="234" y="9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viewProps" Target="viewProps.xml"/><Relationship Id="rId8" Type="http://schemas.openxmlformats.org/officeDocument/2006/relationships/slide" Target="slides/slide2.xml"/><Relationship Id="rId51" Type="http://schemas.microsoft.com/office/2015/10/relationships/revisionInfo" Target="revisionInfo.xml"/></Relationships>
</file>

<file path=ppt/diagrams/_rels/data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_rels/drawing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D37F6EF-46DB-4AB8-BB58-45E867BE5D67}"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6BB41AAE-902F-4CD2-8914-B57060A1FCD8}">
      <dgm:prSet custT="1"/>
      <dgm:spPr/>
      <dgm:t>
        <a:bodyPr/>
        <a:lstStyle/>
        <a:p>
          <a:pPr>
            <a:lnSpc>
              <a:spcPct val="100000"/>
            </a:lnSpc>
          </a:pPr>
          <a:r>
            <a:rPr lang="en-US" sz="1200" b="0" i="0" dirty="0"/>
            <a:t>When providing outpatient behavioral health services to Highmark members, progress notes must be documented for each office visit or encounter. Clinical documentation should be created at the time of services and/or before a claim is submitted to Highmark.</a:t>
          </a:r>
          <a:endParaRPr lang="en-US" sz="1200" dirty="0"/>
        </a:p>
      </dgm:t>
    </dgm:pt>
    <dgm:pt modelId="{438C0896-A15C-46EC-9297-F0BEF1C8D10E}" type="parTrans" cxnId="{D31214BB-01ED-4A5F-A153-DE33C22B1EEB}">
      <dgm:prSet/>
      <dgm:spPr/>
      <dgm:t>
        <a:bodyPr/>
        <a:lstStyle/>
        <a:p>
          <a:endParaRPr lang="en-US"/>
        </a:p>
      </dgm:t>
    </dgm:pt>
    <dgm:pt modelId="{CF39149A-C4A3-4553-BBDF-F0DCBFBEBAAF}" type="sibTrans" cxnId="{D31214BB-01ED-4A5F-A153-DE33C22B1EEB}">
      <dgm:prSet/>
      <dgm:spPr/>
      <dgm:t>
        <a:bodyPr/>
        <a:lstStyle/>
        <a:p>
          <a:endParaRPr lang="en-US"/>
        </a:p>
      </dgm:t>
    </dgm:pt>
    <dgm:pt modelId="{FAE546AA-17E4-46E3-AB18-DB2816AF7CA3}">
      <dgm:prSet custT="1"/>
      <dgm:spPr/>
      <dgm:t>
        <a:bodyPr/>
        <a:lstStyle/>
        <a:p>
          <a:pPr>
            <a:lnSpc>
              <a:spcPct val="100000"/>
            </a:lnSpc>
          </a:pPr>
          <a:r>
            <a:rPr lang="en-US" sz="1200" b="0" i="0" dirty="0"/>
            <a:t>Initial evaluations must have a comprehensive history, full mental status exam and a treatment plan documented. If the services are performed by a licensed or certified therapist under the supervision of an eligible professional provider, the initial evaluation must include the signature of the supervising provider.</a:t>
          </a:r>
          <a:endParaRPr lang="en-US" sz="1200" dirty="0"/>
        </a:p>
      </dgm:t>
    </dgm:pt>
    <dgm:pt modelId="{AA883F7B-DF3E-4427-BF48-B6D7BD86F515}" type="parTrans" cxnId="{BDE50A31-EB2D-4B84-892C-F91C50468224}">
      <dgm:prSet/>
      <dgm:spPr/>
      <dgm:t>
        <a:bodyPr/>
        <a:lstStyle/>
        <a:p>
          <a:endParaRPr lang="en-US"/>
        </a:p>
      </dgm:t>
    </dgm:pt>
    <dgm:pt modelId="{F9C91559-E167-458F-B069-F200F7C87CA5}" type="sibTrans" cxnId="{BDE50A31-EB2D-4B84-892C-F91C50468224}">
      <dgm:prSet/>
      <dgm:spPr/>
      <dgm:t>
        <a:bodyPr/>
        <a:lstStyle/>
        <a:p>
          <a:endParaRPr lang="en-US"/>
        </a:p>
      </dgm:t>
    </dgm:pt>
    <dgm:pt modelId="{EB781DDA-CC60-4099-B0CB-E30400A36983}">
      <dgm:prSet custT="1"/>
      <dgm:spPr/>
      <dgm:t>
        <a:bodyPr/>
        <a:lstStyle/>
        <a:p>
          <a:pPr>
            <a:lnSpc>
              <a:spcPct val="100000"/>
            </a:lnSpc>
          </a:pPr>
          <a:r>
            <a:rPr lang="en-US" sz="1200" b="0" i="0" dirty="0"/>
            <a:t>The provider’s progress notes for outpatient office visits should, at a minimum, include the following information: </a:t>
          </a:r>
        </a:p>
        <a:p>
          <a:pPr>
            <a:lnSpc>
              <a:spcPct val="100000"/>
            </a:lnSpc>
          </a:pPr>
          <a:endParaRPr lang="en-US" sz="1200" dirty="0"/>
        </a:p>
      </dgm:t>
    </dgm:pt>
    <dgm:pt modelId="{CB12FA46-0A3F-4324-A3D0-9ABFD6BDD993}" type="parTrans" cxnId="{ED94DECC-74A7-4C6D-BDC8-F7238B90AA6E}">
      <dgm:prSet/>
      <dgm:spPr/>
      <dgm:t>
        <a:bodyPr/>
        <a:lstStyle/>
        <a:p>
          <a:endParaRPr lang="en-US"/>
        </a:p>
      </dgm:t>
    </dgm:pt>
    <dgm:pt modelId="{7D8ED773-2669-48DC-B0CF-1AF3B2921489}" type="sibTrans" cxnId="{ED94DECC-74A7-4C6D-BDC8-F7238B90AA6E}">
      <dgm:prSet/>
      <dgm:spPr/>
      <dgm:t>
        <a:bodyPr/>
        <a:lstStyle/>
        <a:p>
          <a:endParaRPr lang="en-US"/>
        </a:p>
      </dgm:t>
    </dgm:pt>
    <dgm:pt modelId="{C4F59CB4-95AC-4E29-B585-6412C70150F5}" type="pres">
      <dgm:prSet presAssocID="{8D37F6EF-46DB-4AB8-BB58-45E867BE5D67}" presName="root" presStyleCnt="0">
        <dgm:presLayoutVars>
          <dgm:dir/>
          <dgm:resizeHandles val="exact"/>
        </dgm:presLayoutVars>
      </dgm:prSet>
      <dgm:spPr/>
    </dgm:pt>
    <dgm:pt modelId="{AE7340F9-8508-460A-8C14-6898883C0FCF}" type="pres">
      <dgm:prSet presAssocID="{6BB41AAE-902F-4CD2-8914-B57060A1FCD8}" presName="compNode" presStyleCnt="0"/>
      <dgm:spPr/>
    </dgm:pt>
    <dgm:pt modelId="{25E80FDD-EE91-4B7A-9A78-BE188F7E9061}" type="pres">
      <dgm:prSet presAssocID="{6BB41AAE-902F-4CD2-8914-B57060A1FCD8}" presName="bgRect" presStyleLbl="bgShp" presStyleIdx="0" presStyleCnt="3"/>
      <dgm:spPr/>
    </dgm:pt>
    <dgm:pt modelId="{4ED88628-2C5A-433A-998F-A7971282BF1A}" type="pres">
      <dgm:prSet presAssocID="{6BB41AAE-902F-4CD2-8914-B57060A1FCD8}"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ethoscope"/>
        </a:ext>
      </dgm:extLst>
    </dgm:pt>
    <dgm:pt modelId="{1ADE5C41-C8B9-41C6-AE93-627077AE9103}" type="pres">
      <dgm:prSet presAssocID="{6BB41AAE-902F-4CD2-8914-B57060A1FCD8}" presName="spaceRect" presStyleCnt="0"/>
      <dgm:spPr/>
    </dgm:pt>
    <dgm:pt modelId="{49F93CE7-95E2-4D97-A3FA-CBC19DF70E1B}" type="pres">
      <dgm:prSet presAssocID="{6BB41AAE-902F-4CD2-8914-B57060A1FCD8}" presName="parTx" presStyleLbl="revTx" presStyleIdx="0" presStyleCnt="3">
        <dgm:presLayoutVars>
          <dgm:chMax val="0"/>
          <dgm:chPref val="0"/>
        </dgm:presLayoutVars>
      </dgm:prSet>
      <dgm:spPr/>
    </dgm:pt>
    <dgm:pt modelId="{A17144D2-B671-4FEB-817A-446723579DD6}" type="pres">
      <dgm:prSet presAssocID="{CF39149A-C4A3-4553-BBDF-F0DCBFBEBAAF}" presName="sibTrans" presStyleCnt="0"/>
      <dgm:spPr/>
    </dgm:pt>
    <dgm:pt modelId="{1D3A7FF0-B4AA-4167-A0DB-4411B6E24D6C}" type="pres">
      <dgm:prSet presAssocID="{FAE546AA-17E4-46E3-AB18-DB2816AF7CA3}" presName="compNode" presStyleCnt="0"/>
      <dgm:spPr/>
    </dgm:pt>
    <dgm:pt modelId="{756E2E51-8834-41A6-9F7F-92BEDC6882F0}" type="pres">
      <dgm:prSet presAssocID="{FAE546AA-17E4-46E3-AB18-DB2816AF7CA3}" presName="bgRect" presStyleLbl="bgShp" presStyleIdx="1" presStyleCnt="3"/>
      <dgm:spPr/>
    </dgm:pt>
    <dgm:pt modelId="{0D614E96-74C1-4B53-8D93-D90EE03A837B}" type="pres">
      <dgm:prSet presAssocID="{FAE546AA-17E4-46E3-AB18-DB2816AF7CA3}"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74DAE5D8-40A7-4AE0-9EBC-3C248C343E43}" type="pres">
      <dgm:prSet presAssocID="{FAE546AA-17E4-46E3-AB18-DB2816AF7CA3}" presName="spaceRect" presStyleCnt="0"/>
      <dgm:spPr/>
    </dgm:pt>
    <dgm:pt modelId="{60C64FB6-8A16-4F44-8E47-017E71003AF7}" type="pres">
      <dgm:prSet presAssocID="{FAE546AA-17E4-46E3-AB18-DB2816AF7CA3}" presName="parTx" presStyleLbl="revTx" presStyleIdx="1" presStyleCnt="3">
        <dgm:presLayoutVars>
          <dgm:chMax val="0"/>
          <dgm:chPref val="0"/>
        </dgm:presLayoutVars>
      </dgm:prSet>
      <dgm:spPr/>
    </dgm:pt>
    <dgm:pt modelId="{DD9C919B-C0C1-45E1-970B-22881D25C724}" type="pres">
      <dgm:prSet presAssocID="{F9C91559-E167-458F-B069-F200F7C87CA5}" presName="sibTrans" presStyleCnt="0"/>
      <dgm:spPr/>
    </dgm:pt>
    <dgm:pt modelId="{8B1BB9E2-EF98-4CF6-9274-6B6ABC536A0A}" type="pres">
      <dgm:prSet presAssocID="{EB781DDA-CC60-4099-B0CB-E30400A36983}" presName="compNode" presStyleCnt="0"/>
      <dgm:spPr/>
    </dgm:pt>
    <dgm:pt modelId="{E4CC188C-4093-4DD9-99AD-0E495DAE68DA}" type="pres">
      <dgm:prSet presAssocID="{EB781DDA-CC60-4099-B0CB-E30400A36983}" presName="bgRect" presStyleLbl="bgShp" presStyleIdx="2" presStyleCnt="3"/>
      <dgm:spPr/>
    </dgm:pt>
    <dgm:pt modelId="{5388844C-DB9A-4A55-A20B-2E6483E4BE91}" type="pres">
      <dgm:prSet presAssocID="{EB781DDA-CC60-4099-B0CB-E30400A36983}"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octor"/>
        </a:ext>
      </dgm:extLst>
    </dgm:pt>
    <dgm:pt modelId="{51A02749-3255-4EEB-AAB5-2A50F55B600E}" type="pres">
      <dgm:prSet presAssocID="{EB781DDA-CC60-4099-B0CB-E30400A36983}" presName="spaceRect" presStyleCnt="0"/>
      <dgm:spPr/>
    </dgm:pt>
    <dgm:pt modelId="{54C22F93-0DF6-4FD8-BD84-BF1D14BC0A86}" type="pres">
      <dgm:prSet presAssocID="{EB781DDA-CC60-4099-B0CB-E30400A36983}" presName="parTx" presStyleLbl="revTx" presStyleIdx="2" presStyleCnt="3">
        <dgm:presLayoutVars>
          <dgm:chMax val="0"/>
          <dgm:chPref val="0"/>
        </dgm:presLayoutVars>
      </dgm:prSet>
      <dgm:spPr/>
    </dgm:pt>
  </dgm:ptLst>
  <dgm:cxnLst>
    <dgm:cxn modelId="{BDE50A31-EB2D-4B84-892C-F91C50468224}" srcId="{8D37F6EF-46DB-4AB8-BB58-45E867BE5D67}" destId="{FAE546AA-17E4-46E3-AB18-DB2816AF7CA3}" srcOrd="1" destOrd="0" parTransId="{AA883F7B-DF3E-4427-BF48-B6D7BD86F515}" sibTransId="{F9C91559-E167-458F-B069-F200F7C87CA5}"/>
    <dgm:cxn modelId="{7F303A62-D8D8-4D5B-8238-2BE274CF17ED}" type="presOf" srcId="{FAE546AA-17E4-46E3-AB18-DB2816AF7CA3}" destId="{60C64FB6-8A16-4F44-8E47-017E71003AF7}" srcOrd="0" destOrd="0" presId="urn:microsoft.com/office/officeart/2018/2/layout/IconVerticalSolidList"/>
    <dgm:cxn modelId="{11A91F76-95FA-47FB-B23F-C48233CE18C5}" type="presOf" srcId="{6BB41AAE-902F-4CD2-8914-B57060A1FCD8}" destId="{49F93CE7-95E2-4D97-A3FA-CBC19DF70E1B}" srcOrd="0" destOrd="0" presId="urn:microsoft.com/office/officeart/2018/2/layout/IconVerticalSolidList"/>
    <dgm:cxn modelId="{260BB08B-2327-42F1-8A7A-AC28053C9807}" type="presOf" srcId="{EB781DDA-CC60-4099-B0CB-E30400A36983}" destId="{54C22F93-0DF6-4FD8-BD84-BF1D14BC0A86}" srcOrd="0" destOrd="0" presId="urn:microsoft.com/office/officeart/2018/2/layout/IconVerticalSolidList"/>
    <dgm:cxn modelId="{D31214BB-01ED-4A5F-A153-DE33C22B1EEB}" srcId="{8D37F6EF-46DB-4AB8-BB58-45E867BE5D67}" destId="{6BB41AAE-902F-4CD2-8914-B57060A1FCD8}" srcOrd="0" destOrd="0" parTransId="{438C0896-A15C-46EC-9297-F0BEF1C8D10E}" sibTransId="{CF39149A-C4A3-4553-BBDF-F0DCBFBEBAAF}"/>
    <dgm:cxn modelId="{ED94DECC-74A7-4C6D-BDC8-F7238B90AA6E}" srcId="{8D37F6EF-46DB-4AB8-BB58-45E867BE5D67}" destId="{EB781DDA-CC60-4099-B0CB-E30400A36983}" srcOrd="2" destOrd="0" parTransId="{CB12FA46-0A3F-4324-A3D0-9ABFD6BDD993}" sibTransId="{7D8ED773-2669-48DC-B0CF-1AF3B2921489}"/>
    <dgm:cxn modelId="{6FDB06FE-929C-4DC5-9FFD-60E353DDF02E}" type="presOf" srcId="{8D37F6EF-46DB-4AB8-BB58-45E867BE5D67}" destId="{C4F59CB4-95AC-4E29-B585-6412C70150F5}" srcOrd="0" destOrd="0" presId="urn:microsoft.com/office/officeart/2018/2/layout/IconVerticalSolidList"/>
    <dgm:cxn modelId="{D8D68BF9-ACA9-41CB-AAD3-1F140BF231A9}" type="presParOf" srcId="{C4F59CB4-95AC-4E29-B585-6412C70150F5}" destId="{AE7340F9-8508-460A-8C14-6898883C0FCF}" srcOrd="0" destOrd="0" presId="urn:microsoft.com/office/officeart/2018/2/layout/IconVerticalSolidList"/>
    <dgm:cxn modelId="{5874A41E-7BDD-4BE4-8AF0-BD67A869723F}" type="presParOf" srcId="{AE7340F9-8508-460A-8C14-6898883C0FCF}" destId="{25E80FDD-EE91-4B7A-9A78-BE188F7E9061}" srcOrd="0" destOrd="0" presId="urn:microsoft.com/office/officeart/2018/2/layout/IconVerticalSolidList"/>
    <dgm:cxn modelId="{12D59B25-347A-4107-9879-5BC06C12408B}" type="presParOf" srcId="{AE7340F9-8508-460A-8C14-6898883C0FCF}" destId="{4ED88628-2C5A-433A-998F-A7971282BF1A}" srcOrd="1" destOrd="0" presId="urn:microsoft.com/office/officeart/2018/2/layout/IconVerticalSolidList"/>
    <dgm:cxn modelId="{3A872C2D-F3BF-46E6-91E0-5D76271D9927}" type="presParOf" srcId="{AE7340F9-8508-460A-8C14-6898883C0FCF}" destId="{1ADE5C41-C8B9-41C6-AE93-627077AE9103}" srcOrd="2" destOrd="0" presId="urn:microsoft.com/office/officeart/2018/2/layout/IconVerticalSolidList"/>
    <dgm:cxn modelId="{735B7A16-800E-4C09-8CDB-9782A44454B3}" type="presParOf" srcId="{AE7340F9-8508-460A-8C14-6898883C0FCF}" destId="{49F93CE7-95E2-4D97-A3FA-CBC19DF70E1B}" srcOrd="3" destOrd="0" presId="urn:microsoft.com/office/officeart/2018/2/layout/IconVerticalSolidList"/>
    <dgm:cxn modelId="{1879A949-FA7B-4BFE-9FE5-F10D8144BB27}" type="presParOf" srcId="{C4F59CB4-95AC-4E29-B585-6412C70150F5}" destId="{A17144D2-B671-4FEB-817A-446723579DD6}" srcOrd="1" destOrd="0" presId="urn:microsoft.com/office/officeart/2018/2/layout/IconVerticalSolidList"/>
    <dgm:cxn modelId="{B0C08802-5918-482F-B3EF-5301A5E4CA6A}" type="presParOf" srcId="{C4F59CB4-95AC-4E29-B585-6412C70150F5}" destId="{1D3A7FF0-B4AA-4167-A0DB-4411B6E24D6C}" srcOrd="2" destOrd="0" presId="urn:microsoft.com/office/officeart/2018/2/layout/IconVerticalSolidList"/>
    <dgm:cxn modelId="{5FB0513A-2714-4944-A678-2543468CD182}" type="presParOf" srcId="{1D3A7FF0-B4AA-4167-A0DB-4411B6E24D6C}" destId="{756E2E51-8834-41A6-9F7F-92BEDC6882F0}" srcOrd="0" destOrd="0" presId="urn:microsoft.com/office/officeart/2018/2/layout/IconVerticalSolidList"/>
    <dgm:cxn modelId="{7131A00E-B00B-4C3E-8C92-DB8CAFC5F651}" type="presParOf" srcId="{1D3A7FF0-B4AA-4167-A0DB-4411B6E24D6C}" destId="{0D614E96-74C1-4B53-8D93-D90EE03A837B}" srcOrd="1" destOrd="0" presId="urn:microsoft.com/office/officeart/2018/2/layout/IconVerticalSolidList"/>
    <dgm:cxn modelId="{F6F2B452-C3BF-4712-9FAB-727FF4E4A4DD}" type="presParOf" srcId="{1D3A7FF0-B4AA-4167-A0DB-4411B6E24D6C}" destId="{74DAE5D8-40A7-4AE0-9EBC-3C248C343E43}" srcOrd="2" destOrd="0" presId="urn:microsoft.com/office/officeart/2018/2/layout/IconVerticalSolidList"/>
    <dgm:cxn modelId="{C3434DAA-619C-499B-A6F9-04D49C330AEC}" type="presParOf" srcId="{1D3A7FF0-B4AA-4167-A0DB-4411B6E24D6C}" destId="{60C64FB6-8A16-4F44-8E47-017E71003AF7}" srcOrd="3" destOrd="0" presId="urn:microsoft.com/office/officeart/2018/2/layout/IconVerticalSolidList"/>
    <dgm:cxn modelId="{C8C0E17D-9E91-4E2B-B7DD-DEE0D4C21683}" type="presParOf" srcId="{C4F59CB4-95AC-4E29-B585-6412C70150F5}" destId="{DD9C919B-C0C1-45E1-970B-22881D25C724}" srcOrd="3" destOrd="0" presId="urn:microsoft.com/office/officeart/2018/2/layout/IconVerticalSolidList"/>
    <dgm:cxn modelId="{39BEFCAF-5E90-4DD7-9F12-CD9F77E8F331}" type="presParOf" srcId="{C4F59CB4-95AC-4E29-B585-6412C70150F5}" destId="{8B1BB9E2-EF98-4CF6-9274-6B6ABC536A0A}" srcOrd="4" destOrd="0" presId="urn:microsoft.com/office/officeart/2018/2/layout/IconVerticalSolidList"/>
    <dgm:cxn modelId="{33A89E72-F7DE-4289-879B-5BF447FA3493}" type="presParOf" srcId="{8B1BB9E2-EF98-4CF6-9274-6B6ABC536A0A}" destId="{E4CC188C-4093-4DD9-99AD-0E495DAE68DA}" srcOrd="0" destOrd="0" presId="urn:microsoft.com/office/officeart/2018/2/layout/IconVerticalSolidList"/>
    <dgm:cxn modelId="{167D375C-51C8-4226-B497-AC9D712D082E}" type="presParOf" srcId="{8B1BB9E2-EF98-4CF6-9274-6B6ABC536A0A}" destId="{5388844C-DB9A-4A55-A20B-2E6483E4BE91}" srcOrd="1" destOrd="0" presId="urn:microsoft.com/office/officeart/2018/2/layout/IconVerticalSolidList"/>
    <dgm:cxn modelId="{868FE518-DBAC-4B7A-B387-B31CDD7B6CCC}" type="presParOf" srcId="{8B1BB9E2-EF98-4CF6-9274-6B6ABC536A0A}" destId="{51A02749-3255-4EEB-AAB5-2A50F55B600E}" srcOrd="2" destOrd="0" presId="urn:microsoft.com/office/officeart/2018/2/layout/IconVerticalSolidList"/>
    <dgm:cxn modelId="{E87DBFD9-DE69-4CB6-AD8E-7B29889ABB0D}" type="presParOf" srcId="{8B1BB9E2-EF98-4CF6-9274-6B6ABC536A0A}" destId="{54C22F93-0DF6-4FD8-BD84-BF1D14BC0A86}"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A05521B-47E2-49C9-91D3-3BE9521167C4}" type="doc">
      <dgm:prSet loTypeId="urn:microsoft.com/office/officeart/2016/7/layout/LinearArrowProcessNumbered" loCatId="process" qsTypeId="urn:microsoft.com/office/officeart/2005/8/quickstyle/simple1" qsCatId="simple" csTypeId="urn:microsoft.com/office/officeart/2005/8/colors/colorful2" csCatId="colorful"/>
      <dgm:spPr/>
      <dgm:t>
        <a:bodyPr/>
        <a:lstStyle/>
        <a:p>
          <a:endParaRPr lang="en-US"/>
        </a:p>
      </dgm:t>
    </dgm:pt>
    <dgm:pt modelId="{981E7864-F5C0-4073-8980-F63BF575EAEE}">
      <dgm:prSet/>
      <dgm:spPr/>
      <dgm:t>
        <a:bodyPr/>
        <a:lstStyle/>
        <a:p>
          <a:r>
            <a:rPr lang="en-US" b="1"/>
            <a:t>Implement strong internal controls</a:t>
          </a:r>
          <a:endParaRPr lang="en-US"/>
        </a:p>
      </dgm:t>
    </dgm:pt>
    <dgm:pt modelId="{1CC6EFCD-1F32-479D-9DCD-2F1AC207A4CF}" type="parTrans" cxnId="{5AB42726-1A4D-45C2-88C6-04D4540FA7CC}">
      <dgm:prSet/>
      <dgm:spPr/>
      <dgm:t>
        <a:bodyPr/>
        <a:lstStyle/>
        <a:p>
          <a:endParaRPr lang="en-US"/>
        </a:p>
      </dgm:t>
    </dgm:pt>
    <dgm:pt modelId="{80FB308E-2D5D-4551-B76F-83AB00D5D931}" type="sibTrans" cxnId="{5AB42726-1A4D-45C2-88C6-04D4540FA7CC}">
      <dgm:prSet phldrT="1" phldr="0"/>
      <dgm:spPr/>
      <dgm:t>
        <a:bodyPr/>
        <a:lstStyle/>
        <a:p>
          <a:r>
            <a:rPr lang="en-US"/>
            <a:t>1</a:t>
          </a:r>
        </a:p>
      </dgm:t>
    </dgm:pt>
    <dgm:pt modelId="{09162242-7883-48D5-BF0D-2ADAD0172CAA}">
      <dgm:prSet/>
      <dgm:spPr/>
      <dgm:t>
        <a:bodyPr/>
        <a:lstStyle/>
        <a:p>
          <a:r>
            <a:rPr lang="en-US" b="1" dirty="0"/>
            <a:t>Train staff</a:t>
          </a:r>
          <a:endParaRPr lang="en-US" dirty="0"/>
        </a:p>
      </dgm:t>
    </dgm:pt>
    <dgm:pt modelId="{1B5E6A17-DED8-4097-9322-A84A6B5E2E28}" type="parTrans" cxnId="{8282C46B-31DA-42F7-9383-7131D5F61276}">
      <dgm:prSet/>
      <dgm:spPr/>
      <dgm:t>
        <a:bodyPr/>
        <a:lstStyle/>
        <a:p>
          <a:endParaRPr lang="en-US"/>
        </a:p>
      </dgm:t>
    </dgm:pt>
    <dgm:pt modelId="{A7D1EA3E-B8B0-494C-A32F-0442274320FA}" type="sibTrans" cxnId="{8282C46B-31DA-42F7-9383-7131D5F61276}">
      <dgm:prSet phldrT="2" phldr="0"/>
      <dgm:spPr/>
      <dgm:t>
        <a:bodyPr/>
        <a:lstStyle/>
        <a:p>
          <a:r>
            <a:rPr lang="en-US"/>
            <a:t>2</a:t>
          </a:r>
        </a:p>
      </dgm:t>
    </dgm:pt>
    <dgm:pt modelId="{5C5D1D55-1A5A-4853-A2A2-B6858CC38950}">
      <dgm:prSet/>
      <dgm:spPr/>
      <dgm:t>
        <a:bodyPr/>
        <a:lstStyle/>
        <a:p>
          <a:r>
            <a:rPr lang="en-US" b="1"/>
            <a:t>Document thoroughly</a:t>
          </a:r>
          <a:endParaRPr lang="en-US"/>
        </a:p>
      </dgm:t>
    </dgm:pt>
    <dgm:pt modelId="{FBD0C2FC-2C28-458B-996E-BC0129D6CB39}" type="parTrans" cxnId="{8491DC2B-73EF-4F4B-9384-6D1F4A1871F4}">
      <dgm:prSet/>
      <dgm:spPr/>
      <dgm:t>
        <a:bodyPr/>
        <a:lstStyle/>
        <a:p>
          <a:endParaRPr lang="en-US"/>
        </a:p>
      </dgm:t>
    </dgm:pt>
    <dgm:pt modelId="{17A91D07-99B8-42A0-8AF0-089504AD3EAF}" type="sibTrans" cxnId="{8491DC2B-73EF-4F4B-9384-6D1F4A1871F4}">
      <dgm:prSet phldrT="3" phldr="0"/>
      <dgm:spPr/>
      <dgm:t>
        <a:bodyPr/>
        <a:lstStyle/>
        <a:p>
          <a:r>
            <a:rPr lang="en-US"/>
            <a:t>3</a:t>
          </a:r>
        </a:p>
      </dgm:t>
    </dgm:pt>
    <dgm:pt modelId="{D0494F84-458B-46B6-BD7F-81D6F905EE4F}">
      <dgm:prSet/>
      <dgm:spPr/>
      <dgm:t>
        <a:bodyPr/>
        <a:lstStyle/>
        <a:p>
          <a:r>
            <a:rPr lang="en-US" b="1"/>
            <a:t>Use the correct CPT codes</a:t>
          </a:r>
          <a:endParaRPr lang="en-US"/>
        </a:p>
      </dgm:t>
    </dgm:pt>
    <dgm:pt modelId="{1BA2C83F-82DD-4658-95DE-69E671D1F511}" type="parTrans" cxnId="{FF2A05CC-EC80-446D-A8F7-90A7A10FF7F6}">
      <dgm:prSet/>
      <dgm:spPr/>
      <dgm:t>
        <a:bodyPr/>
        <a:lstStyle/>
        <a:p>
          <a:endParaRPr lang="en-US"/>
        </a:p>
      </dgm:t>
    </dgm:pt>
    <dgm:pt modelId="{8979A67E-EF06-475C-A8D4-8CABE625E8BF}" type="sibTrans" cxnId="{FF2A05CC-EC80-446D-A8F7-90A7A10FF7F6}">
      <dgm:prSet phldrT="4" phldr="0"/>
      <dgm:spPr/>
      <dgm:t>
        <a:bodyPr/>
        <a:lstStyle/>
        <a:p>
          <a:r>
            <a:rPr lang="en-US"/>
            <a:t>4</a:t>
          </a:r>
        </a:p>
      </dgm:t>
    </dgm:pt>
    <dgm:pt modelId="{72C82EDB-EE4C-4EFC-82A3-AD42FEEE8A9E}">
      <dgm:prSet/>
      <dgm:spPr/>
      <dgm:t>
        <a:bodyPr/>
        <a:lstStyle/>
        <a:p>
          <a:r>
            <a:rPr lang="en-US" b="1"/>
            <a:t>Stay informed</a:t>
          </a:r>
          <a:endParaRPr lang="en-US"/>
        </a:p>
      </dgm:t>
    </dgm:pt>
    <dgm:pt modelId="{174B8195-E699-48B1-A4F4-B98B56CC8BFB}" type="parTrans" cxnId="{25158227-1322-42A5-B2BA-3C5D7218093D}">
      <dgm:prSet/>
      <dgm:spPr/>
      <dgm:t>
        <a:bodyPr/>
        <a:lstStyle/>
        <a:p>
          <a:endParaRPr lang="en-US"/>
        </a:p>
      </dgm:t>
    </dgm:pt>
    <dgm:pt modelId="{0429D44B-28B0-4784-B250-CE8002A939EB}" type="sibTrans" cxnId="{25158227-1322-42A5-B2BA-3C5D7218093D}">
      <dgm:prSet phldrT="5" phldr="0"/>
      <dgm:spPr/>
      <dgm:t>
        <a:bodyPr/>
        <a:lstStyle/>
        <a:p>
          <a:r>
            <a:rPr lang="en-US"/>
            <a:t>5</a:t>
          </a:r>
        </a:p>
      </dgm:t>
    </dgm:pt>
    <dgm:pt modelId="{5DDA85FA-F9F0-4917-96AF-54D85A0A1103}">
      <dgm:prSet/>
      <dgm:spPr/>
      <dgm:t>
        <a:bodyPr/>
        <a:lstStyle/>
        <a:p>
          <a:r>
            <a:rPr lang="en-US" b="1"/>
            <a:t>Regularly review your billing practices</a:t>
          </a:r>
          <a:endParaRPr lang="en-US"/>
        </a:p>
      </dgm:t>
    </dgm:pt>
    <dgm:pt modelId="{3DB0170D-7FA9-41A2-8D6B-C3A1F2AA4DC6}" type="parTrans" cxnId="{42EF468E-787D-410C-85BD-CAD07BB58FB4}">
      <dgm:prSet/>
      <dgm:spPr/>
      <dgm:t>
        <a:bodyPr/>
        <a:lstStyle/>
        <a:p>
          <a:endParaRPr lang="en-US"/>
        </a:p>
      </dgm:t>
    </dgm:pt>
    <dgm:pt modelId="{A8A48F83-7F27-4DBD-B377-0B1E5409AE7F}" type="sibTrans" cxnId="{42EF468E-787D-410C-85BD-CAD07BB58FB4}">
      <dgm:prSet phldrT="6" phldr="0"/>
      <dgm:spPr/>
      <dgm:t>
        <a:bodyPr/>
        <a:lstStyle/>
        <a:p>
          <a:r>
            <a:rPr lang="en-US"/>
            <a:t>6</a:t>
          </a:r>
        </a:p>
      </dgm:t>
    </dgm:pt>
    <dgm:pt modelId="{B14AE542-3E55-48CF-9130-B7DCF205C2E1}">
      <dgm:prSet/>
      <dgm:spPr/>
      <dgm:t>
        <a:bodyPr/>
        <a:lstStyle/>
        <a:p>
          <a:r>
            <a:rPr lang="en-US" b="1"/>
            <a:t>Collaborate with your billing staff</a:t>
          </a:r>
          <a:endParaRPr lang="en-US"/>
        </a:p>
      </dgm:t>
    </dgm:pt>
    <dgm:pt modelId="{43921207-51CA-4672-8354-954EDCD37EF4}" type="parTrans" cxnId="{B716DA52-915F-4900-82F1-7299A30B0F4E}">
      <dgm:prSet/>
      <dgm:spPr/>
      <dgm:t>
        <a:bodyPr/>
        <a:lstStyle/>
        <a:p>
          <a:endParaRPr lang="en-US"/>
        </a:p>
      </dgm:t>
    </dgm:pt>
    <dgm:pt modelId="{27BD5B3F-737B-4785-8CD1-4D469C06C9CD}" type="sibTrans" cxnId="{B716DA52-915F-4900-82F1-7299A30B0F4E}">
      <dgm:prSet phldrT="7" phldr="0"/>
      <dgm:spPr/>
      <dgm:t>
        <a:bodyPr/>
        <a:lstStyle/>
        <a:p>
          <a:r>
            <a:rPr lang="en-US"/>
            <a:t>7</a:t>
          </a:r>
        </a:p>
      </dgm:t>
    </dgm:pt>
    <dgm:pt modelId="{59325DBD-0A09-4DDE-9DF0-7E052469ED72}" type="pres">
      <dgm:prSet presAssocID="{3A05521B-47E2-49C9-91D3-3BE9521167C4}" presName="linearFlow" presStyleCnt="0">
        <dgm:presLayoutVars>
          <dgm:dir/>
          <dgm:animLvl val="lvl"/>
          <dgm:resizeHandles val="exact"/>
        </dgm:presLayoutVars>
      </dgm:prSet>
      <dgm:spPr/>
    </dgm:pt>
    <dgm:pt modelId="{2FA3A9D4-3092-4AB5-A894-3D07492F50B7}" type="pres">
      <dgm:prSet presAssocID="{981E7864-F5C0-4073-8980-F63BF575EAEE}" presName="compositeNode" presStyleCnt="0"/>
      <dgm:spPr/>
    </dgm:pt>
    <dgm:pt modelId="{BAC50E67-A7E7-40C4-B31E-AAC11AAEF80C}" type="pres">
      <dgm:prSet presAssocID="{981E7864-F5C0-4073-8980-F63BF575EAEE}" presName="parTx" presStyleLbl="node1" presStyleIdx="0" presStyleCnt="0">
        <dgm:presLayoutVars>
          <dgm:chMax val="0"/>
          <dgm:chPref val="0"/>
          <dgm:bulletEnabled val="1"/>
        </dgm:presLayoutVars>
      </dgm:prSet>
      <dgm:spPr/>
    </dgm:pt>
    <dgm:pt modelId="{0518E8D8-37D4-47B0-B4AE-460D6F21FE04}" type="pres">
      <dgm:prSet presAssocID="{981E7864-F5C0-4073-8980-F63BF575EAEE}" presName="parSh" presStyleCnt="0"/>
      <dgm:spPr/>
    </dgm:pt>
    <dgm:pt modelId="{7C540B56-B775-4205-A18A-055449AEF131}" type="pres">
      <dgm:prSet presAssocID="{981E7864-F5C0-4073-8980-F63BF575EAEE}" presName="lineNode" presStyleLbl="alignAccFollowNode1" presStyleIdx="0" presStyleCnt="21"/>
      <dgm:spPr/>
    </dgm:pt>
    <dgm:pt modelId="{6A2CC80C-EECE-47FA-A12C-08323859893F}" type="pres">
      <dgm:prSet presAssocID="{981E7864-F5C0-4073-8980-F63BF575EAEE}" presName="lineArrowNode" presStyleLbl="alignAccFollowNode1" presStyleIdx="1" presStyleCnt="21"/>
      <dgm:spPr/>
    </dgm:pt>
    <dgm:pt modelId="{4FA3D19B-91E5-46A7-A1D9-001171CB7653}" type="pres">
      <dgm:prSet presAssocID="{80FB308E-2D5D-4551-B76F-83AB00D5D931}" presName="sibTransNodeCircle" presStyleLbl="alignNode1" presStyleIdx="0" presStyleCnt="7">
        <dgm:presLayoutVars>
          <dgm:chMax val="0"/>
          <dgm:bulletEnabled/>
        </dgm:presLayoutVars>
      </dgm:prSet>
      <dgm:spPr/>
    </dgm:pt>
    <dgm:pt modelId="{3C935592-E64E-48BF-8CD7-6A5F1CB464ED}" type="pres">
      <dgm:prSet presAssocID="{80FB308E-2D5D-4551-B76F-83AB00D5D931}" presName="spacerBetweenCircleAndCallout" presStyleCnt="0">
        <dgm:presLayoutVars/>
      </dgm:prSet>
      <dgm:spPr/>
    </dgm:pt>
    <dgm:pt modelId="{733AD155-F46D-41CC-B178-6BD4857C3F0F}" type="pres">
      <dgm:prSet presAssocID="{981E7864-F5C0-4073-8980-F63BF575EAEE}" presName="nodeText" presStyleLbl="alignAccFollowNode1" presStyleIdx="2" presStyleCnt="21">
        <dgm:presLayoutVars>
          <dgm:bulletEnabled val="1"/>
        </dgm:presLayoutVars>
      </dgm:prSet>
      <dgm:spPr/>
    </dgm:pt>
    <dgm:pt modelId="{BA7A76CF-1AD1-4398-B5D8-C1D76F669AE4}" type="pres">
      <dgm:prSet presAssocID="{80FB308E-2D5D-4551-B76F-83AB00D5D931}" presName="sibTransComposite" presStyleCnt="0"/>
      <dgm:spPr/>
    </dgm:pt>
    <dgm:pt modelId="{76413AEB-0318-41D6-B213-AAD1B055BB11}" type="pres">
      <dgm:prSet presAssocID="{09162242-7883-48D5-BF0D-2ADAD0172CAA}" presName="compositeNode" presStyleCnt="0"/>
      <dgm:spPr/>
    </dgm:pt>
    <dgm:pt modelId="{7BAE455B-246B-434A-8CD3-3A7C93A2F07B}" type="pres">
      <dgm:prSet presAssocID="{09162242-7883-48D5-BF0D-2ADAD0172CAA}" presName="parTx" presStyleLbl="node1" presStyleIdx="0" presStyleCnt="0">
        <dgm:presLayoutVars>
          <dgm:chMax val="0"/>
          <dgm:chPref val="0"/>
          <dgm:bulletEnabled val="1"/>
        </dgm:presLayoutVars>
      </dgm:prSet>
      <dgm:spPr/>
    </dgm:pt>
    <dgm:pt modelId="{1D31AE86-3BAE-4AC9-ABCA-FB574EC338A1}" type="pres">
      <dgm:prSet presAssocID="{09162242-7883-48D5-BF0D-2ADAD0172CAA}" presName="parSh" presStyleCnt="0"/>
      <dgm:spPr/>
    </dgm:pt>
    <dgm:pt modelId="{3C92D30D-BD24-43DC-85C6-65DFE32492BD}" type="pres">
      <dgm:prSet presAssocID="{09162242-7883-48D5-BF0D-2ADAD0172CAA}" presName="lineNode" presStyleLbl="alignAccFollowNode1" presStyleIdx="3" presStyleCnt="21"/>
      <dgm:spPr/>
    </dgm:pt>
    <dgm:pt modelId="{266C0C37-EED2-4828-9473-81285B1ABE06}" type="pres">
      <dgm:prSet presAssocID="{09162242-7883-48D5-BF0D-2ADAD0172CAA}" presName="lineArrowNode" presStyleLbl="alignAccFollowNode1" presStyleIdx="4" presStyleCnt="21"/>
      <dgm:spPr/>
    </dgm:pt>
    <dgm:pt modelId="{50C4E18C-BFB9-4F23-A35C-B5ED1BC12912}" type="pres">
      <dgm:prSet presAssocID="{A7D1EA3E-B8B0-494C-A32F-0442274320FA}" presName="sibTransNodeCircle" presStyleLbl="alignNode1" presStyleIdx="1" presStyleCnt="7">
        <dgm:presLayoutVars>
          <dgm:chMax val="0"/>
          <dgm:bulletEnabled/>
        </dgm:presLayoutVars>
      </dgm:prSet>
      <dgm:spPr/>
    </dgm:pt>
    <dgm:pt modelId="{8A15EE64-B30C-4C69-8A21-54573C8EE522}" type="pres">
      <dgm:prSet presAssocID="{A7D1EA3E-B8B0-494C-A32F-0442274320FA}" presName="spacerBetweenCircleAndCallout" presStyleCnt="0">
        <dgm:presLayoutVars/>
      </dgm:prSet>
      <dgm:spPr/>
    </dgm:pt>
    <dgm:pt modelId="{0848ABCF-1CBB-4917-91B9-D165EB378E74}" type="pres">
      <dgm:prSet presAssocID="{09162242-7883-48D5-BF0D-2ADAD0172CAA}" presName="nodeText" presStyleLbl="alignAccFollowNode1" presStyleIdx="5" presStyleCnt="21">
        <dgm:presLayoutVars>
          <dgm:bulletEnabled val="1"/>
        </dgm:presLayoutVars>
      </dgm:prSet>
      <dgm:spPr/>
    </dgm:pt>
    <dgm:pt modelId="{EEA9CF39-6A9A-4BE9-98CC-0B954B11386F}" type="pres">
      <dgm:prSet presAssocID="{A7D1EA3E-B8B0-494C-A32F-0442274320FA}" presName="sibTransComposite" presStyleCnt="0"/>
      <dgm:spPr/>
    </dgm:pt>
    <dgm:pt modelId="{FCD4F9B7-7AFD-432F-A537-92EBFD7E1BF2}" type="pres">
      <dgm:prSet presAssocID="{5C5D1D55-1A5A-4853-A2A2-B6858CC38950}" presName="compositeNode" presStyleCnt="0"/>
      <dgm:spPr/>
    </dgm:pt>
    <dgm:pt modelId="{B3038708-D11B-4607-8EE3-5FBE70CD5D53}" type="pres">
      <dgm:prSet presAssocID="{5C5D1D55-1A5A-4853-A2A2-B6858CC38950}" presName="parTx" presStyleLbl="node1" presStyleIdx="0" presStyleCnt="0">
        <dgm:presLayoutVars>
          <dgm:chMax val="0"/>
          <dgm:chPref val="0"/>
          <dgm:bulletEnabled val="1"/>
        </dgm:presLayoutVars>
      </dgm:prSet>
      <dgm:spPr/>
    </dgm:pt>
    <dgm:pt modelId="{41CC2FF8-FBFC-4889-8B9C-FD42B5D135A1}" type="pres">
      <dgm:prSet presAssocID="{5C5D1D55-1A5A-4853-A2A2-B6858CC38950}" presName="parSh" presStyleCnt="0"/>
      <dgm:spPr/>
    </dgm:pt>
    <dgm:pt modelId="{474D3F58-5527-4823-A3E4-73F3FF1F46BD}" type="pres">
      <dgm:prSet presAssocID="{5C5D1D55-1A5A-4853-A2A2-B6858CC38950}" presName="lineNode" presStyleLbl="alignAccFollowNode1" presStyleIdx="6" presStyleCnt="21"/>
      <dgm:spPr/>
    </dgm:pt>
    <dgm:pt modelId="{4397ADEB-C8EA-45AF-A85A-7CDEADB83C40}" type="pres">
      <dgm:prSet presAssocID="{5C5D1D55-1A5A-4853-A2A2-B6858CC38950}" presName="lineArrowNode" presStyleLbl="alignAccFollowNode1" presStyleIdx="7" presStyleCnt="21"/>
      <dgm:spPr/>
    </dgm:pt>
    <dgm:pt modelId="{573ABC0A-DFA1-490C-AABB-FCD3B889B07D}" type="pres">
      <dgm:prSet presAssocID="{17A91D07-99B8-42A0-8AF0-089504AD3EAF}" presName="sibTransNodeCircle" presStyleLbl="alignNode1" presStyleIdx="2" presStyleCnt="7">
        <dgm:presLayoutVars>
          <dgm:chMax val="0"/>
          <dgm:bulletEnabled/>
        </dgm:presLayoutVars>
      </dgm:prSet>
      <dgm:spPr/>
    </dgm:pt>
    <dgm:pt modelId="{33316FF3-72F8-4A75-A44C-7D0D93CF5D70}" type="pres">
      <dgm:prSet presAssocID="{17A91D07-99B8-42A0-8AF0-089504AD3EAF}" presName="spacerBetweenCircleAndCallout" presStyleCnt="0">
        <dgm:presLayoutVars/>
      </dgm:prSet>
      <dgm:spPr/>
    </dgm:pt>
    <dgm:pt modelId="{495C25C6-E194-4BD7-B7F4-E96177E0D15A}" type="pres">
      <dgm:prSet presAssocID="{5C5D1D55-1A5A-4853-A2A2-B6858CC38950}" presName="nodeText" presStyleLbl="alignAccFollowNode1" presStyleIdx="8" presStyleCnt="21">
        <dgm:presLayoutVars>
          <dgm:bulletEnabled val="1"/>
        </dgm:presLayoutVars>
      </dgm:prSet>
      <dgm:spPr/>
    </dgm:pt>
    <dgm:pt modelId="{603670FA-A449-4E8B-9F47-CA03BC609DC5}" type="pres">
      <dgm:prSet presAssocID="{17A91D07-99B8-42A0-8AF0-089504AD3EAF}" presName="sibTransComposite" presStyleCnt="0"/>
      <dgm:spPr/>
    </dgm:pt>
    <dgm:pt modelId="{05030BE9-8390-4C14-86D6-A08863E8B3E3}" type="pres">
      <dgm:prSet presAssocID="{D0494F84-458B-46B6-BD7F-81D6F905EE4F}" presName="compositeNode" presStyleCnt="0"/>
      <dgm:spPr/>
    </dgm:pt>
    <dgm:pt modelId="{AADF9C22-92FF-43C5-97BD-81169D15426D}" type="pres">
      <dgm:prSet presAssocID="{D0494F84-458B-46B6-BD7F-81D6F905EE4F}" presName="parTx" presStyleLbl="node1" presStyleIdx="0" presStyleCnt="0">
        <dgm:presLayoutVars>
          <dgm:chMax val="0"/>
          <dgm:chPref val="0"/>
          <dgm:bulletEnabled val="1"/>
        </dgm:presLayoutVars>
      </dgm:prSet>
      <dgm:spPr/>
    </dgm:pt>
    <dgm:pt modelId="{2D505BCA-BA08-464A-BEE5-9E0674D826A5}" type="pres">
      <dgm:prSet presAssocID="{D0494F84-458B-46B6-BD7F-81D6F905EE4F}" presName="parSh" presStyleCnt="0"/>
      <dgm:spPr/>
    </dgm:pt>
    <dgm:pt modelId="{8494959F-4E7A-454E-BD12-6D8F4CB7B5A1}" type="pres">
      <dgm:prSet presAssocID="{D0494F84-458B-46B6-BD7F-81D6F905EE4F}" presName="lineNode" presStyleLbl="alignAccFollowNode1" presStyleIdx="9" presStyleCnt="21"/>
      <dgm:spPr/>
    </dgm:pt>
    <dgm:pt modelId="{825D5C9C-011F-41C1-8FC7-F7FA32C069E9}" type="pres">
      <dgm:prSet presAssocID="{D0494F84-458B-46B6-BD7F-81D6F905EE4F}" presName="lineArrowNode" presStyleLbl="alignAccFollowNode1" presStyleIdx="10" presStyleCnt="21"/>
      <dgm:spPr/>
    </dgm:pt>
    <dgm:pt modelId="{78A7110A-69D2-4DEE-8D9D-0ED893BB51DC}" type="pres">
      <dgm:prSet presAssocID="{8979A67E-EF06-475C-A8D4-8CABE625E8BF}" presName="sibTransNodeCircle" presStyleLbl="alignNode1" presStyleIdx="3" presStyleCnt="7">
        <dgm:presLayoutVars>
          <dgm:chMax val="0"/>
          <dgm:bulletEnabled/>
        </dgm:presLayoutVars>
      </dgm:prSet>
      <dgm:spPr/>
    </dgm:pt>
    <dgm:pt modelId="{87232B0A-3935-4090-B3C5-B3CAF63F20C2}" type="pres">
      <dgm:prSet presAssocID="{8979A67E-EF06-475C-A8D4-8CABE625E8BF}" presName="spacerBetweenCircleAndCallout" presStyleCnt="0">
        <dgm:presLayoutVars/>
      </dgm:prSet>
      <dgm:spPr/>
    </dgm:pt>
    <dgm:pt modelId="{3698CE7E-A2FF-4B84-ADE5-57336384B6A7}" type="pres">
      <dgm:prSet presAssocID="{D0494F84-458B-46B6-BD7F-81D6F905EE4F}" presName="nodeText" presStyleLbl="alignAccFollowNode1" presStyleIdx="11" presStyleCnt="21">
        <dgm:presLayoutVars>
          <dgm:bulletEnabled val="1"/>
        </dgm:presLayoutVars>
      </dgm:prSet>
      <dgm:spPr/>
    </dgm:pt>
    <dgm:pt modelId="{FFAD07B9-4667-43CF-9B7A-0BCADE7A4DD6}" type="pres">
      <dgm:prSet presAssocID="{8979A67E-EF06-475C-A8D4-8CABE625E8BF}" presName="sibTransComposite" presStyleCnt="0"/>
      <dgm:spPr/>
    </dgm:pt>
    <dgm:pt modelId="{28A23C97-6DF7-49F5-B609-5391049ABDD0}" type="pres">
      <dgm:prSet presAssocID="{72C82EDB-EE4C-4EFC-82A3-AD42FEEE8A9E}" presName="compositeNode" presStyleCnt="0"/>
      <dgm:spPr/>
    </dgm:pt>
    <dgm:pt modelId="{6B146C7A-79D3-4CA5-8768-232028F3D661}" type="pres">
      <dgm:prSet presAssocID="{72C82EDB-EE4C-4EFC-82A3-AD42FEEE8A9E}" presName="parTx" presStyleLbl="node1" presStyleIdx="0" presStyleCnt="0">
        <dgm:presLayoutVars>
          <dgm:chMax val="0"/>
          <dgm:chPref val="0"/>
          <dgm:bulletEnabled val="1"/>
        </dgm:presLayoutVars>
      </dgm:prSet>
      <dgm:spPr/>
    </dgm:pt>
    <dgm:pt modelId="{1ED83865-14D8-4277-8418-FFFE6A8C8F3F}" type="pres">
      <dgm:prSet presAssocID="{72C82EDB-EE4C-4EFC-82A3-AD42FEEE8A9E}" presName="parSh" presStyleCnt="0"/>
      <dgm:spPr/>
    </dgm:pt>
    <dgm:pt modelId="{B59BAB1B-1928-408E-9A1B-BE30A0717EF1}" type="pres">
      <dgm:prSet presAssocID="{72C82EDB-EE4C-4EFC-82A3-AD42FEEE8A9E}" presName="lineNode" presStyleLbl="alignAccFollowNode1" presStyleIdx="12" presStyleCnt="21"/>
      <dgm:spPr/>
    </dgm:pt>
    <dgm:pt modelId="{06722ACC-1AB9-4158-B8E2-EF4DCD6A4F68}" type="pres">
      <dgm:prSet presAssocID="{72C82EDB-EE4C-4EFC-82A3-AD42FEEE8A9E}" presName="lineArrowNode" presStyleLbl="alignAccFollowNode1" presStyleIdx="13" presStyleCnt="21"/>
      <dgm:spPr/>
    </dgm:pt>
    <dgm:pt modelId="{B3BEC85B-36C8-40B8-862C-105A533321B6}" type="pres">
      <dgm:prSet presAssocID="{0429D44B-28B0-4784-B250-CE8002A939EB}" presName="sibTransNodeCircle" presStyleLbl="alignNode1" presStyleIdx="4" presStyleCnt="7">
        <dgm:presLayoutVars>
          <dgm:chMax val="0"/>
          <dgm:bulletEnabled/>
        </dgm:presLayoutVars>
      </dgm:prSet>
      <dgm:spPr/>
    </dgm:pt>
    <dgm:pt modelId="{0CEE99D1-D1F8-44B3-B07A-D5C15F1B3786}" type="pres">
      <dgm:prSet presAssocID="{0429D44B-28B0-4784-B250-CE8002A939EB}" presName="spacerBetweenCircleAndCallout" presStyleCnt="0">
        <dgm:presLayoutVars/>
      </dgm:prSet>
      <dgm:spPr/>
    </dgm:pt>
    <dgm:pt modelId="{3740872F-50A4-4833-A66E-5E245B94E31C}" type="pres">
      <dgm:prSet presAssocID="{72C82EDB-EE4C-4EFC-82A3-AD42FEEE8A9E}" presName="nodeText" presStyleLbl="alignAccFollowNode1" presStyleIdx="14" presStyleCnt="21">
        <dgm:presLayoutVars>
          <dgm:bulletEnabled val="1"/>
        </dgm:presLayoutVars>
      </dgm:prSet>
      <dgm:spPr/>
    </dgm:pt>
    <dgm:pt modelId="{F018B9C6-F930-4D58-945C-837890026A74}" type="pres">
      <dgm:prSet presAssocID="{0429D44B-28B0-4784-B250-CE8002A939EB}" presName="sibTransComposite" presStyleCnt="0"/>
      <dgm:spPr/>
    </dgm:pt>
    <dgm:pt modelId="{C3217B94-2F88-4B7D-8F87-9598C0B44AA0}" type="pres">
      <dgm:prSet presAssocID="{5DDA85FA-F9F0-4917-96AF-54D85A0A1103}" presName="compositeNode" presStyleCnt="0"/>
      <dgm:spPr/>
    </dgm:pt>
    <dgm:pt modelId="{1B41085D-7627-4E0C-B02A-17FA2A241FA0}" type="pres">
      <dgm:prSet presAssocID="{5DDA85FA-F9F0-4917-96AF-54D85A0A1103}" presName="parTx" presStyleLbl="node1" presStyleIdx="0" presStyleCnt="0">
        <dgm:presLayoutVars>
          <dgm:chMax val="0"/>
          <dgm:chPref val="0"/>
          <dgm:bulletEnabled val="1"/>
        </dgm:presLayoutVars>
      </dgm:prSet>
      <dgm:spPr/>
    </dgm:pt>
    <dgm:pt modelId="{8AEF3DD5-9A28-48D9-A3C2-416E6AC50B0C}" type="pres">
      <dgm:prSet presAssocID="{5DDA85FA-F9F0-4917-96AF-54D85A0A1103}" presName="parSh" presStyleCnt="0"/>
      <dgm:spPr/>
    </dgm:pt>
    <dgm:pt modelId="{2EA2B0FC-B0F9-4891-9E22-51BCA107E01B}" type="pres">
      <dgm:prSet presAssocID="{5DDA85FA-F9F0-4917-96AF-54D85A0A1103}" presName="lineNode" presStyleLbl="alignAccFollowNode1" presStyleIdx="15" presStyleCnt="21"/>
      <dgm:spPr/>
    </dgm:pt>
    <dgm:pt modelId="{08A27F6E-8EB5-4D52-BEAE-DE12219D48A2}" type="pres">
      <dgm:prSet presAssocID="{5DDA85FA-F9F0-4917-96AF-54D85A0A1103}" presName="lineArrowNode" presStyleLbl="alignAccFollowNode1" presStyleIdx="16" presStyleCnt="21"/>
      <dgm:spPr/>
    </dgm:pt>
    <dgm:pt modelId="{41996FA2-BD10-4228-A700-A3EB20D53B40}" type="pres">
      <dgm:prSet presAssocID="{A8A48F83-7F27-4DBD-B377-0B1E5409AE7F}" presName="sibTransNodeCircle" presStyleLbl="alignNode1" presStyleIdx="5" presStyleCnt="7">
        <dgm:presLayoutVars>
          <dgm:chMax val="0"/>
          <dgm:bulletEnabled/>
        </dgm:presLayoutVars>
      </dgm:prSet>
      <dgm:spPr/>
    </dgm:pt>
    <dgm:pt modelId="{D20BA087-4872-44A6-A3E3-3B465F4D506C}" type="pres">
      <dgm:prSet presAssocID="{A8A48F83-7F27-4DBD-B377-0B1E5409AE7F}" presName="spacerBetweenCircleAndCallout" presStyleCnt="0">
        <dgm:presLayoutVars/>
      </dgm:prSet>
      <dgm:spPr/>
    </dgm:pt>
    <dgm:pt modelId="{FC5B9DF0-33C8-4797-A71B-9105DA8CB96B}" type="pres">
      <dgm:prSet presAssocID="{5DDA85FA-F9F0-4917-96AF-54D85A0A1103}" presName="nodeText" presStyleLbl="alignAccFollowNode1" presStyleIdx="17" presStyleCnt="21">
        <dgm:presLayoutVars>
          <dgm:bulletEnabled val="1"/>
        </dgm:presLayoutVars>
      </dgm:prSet>
      <dgm:spPr/>
    </dgm:pt>
    <dgm:pt modelId="{E36BA716-0FF0-419E-B3A8-CCE026DCF5F9}" type="pres">
      <dgm:prSet presAssocID="{A8A48F83-7F27-4DBD-B377-0B1E5409AE7F}" presName="sibTransComposite" presStyleCnt="0"/>
      <dgm:spPr/>
    </dgm:pt>
    <dgm:pt modelId="{31659D03-5016-410E-B75D-057E10552FDC}" type="pres">
      <dgm:prSet presAssocID="{B14AE542-3E55-48CF-9130-B7DCF205C2E1}" presName="compositeNode" presStyleCnt="0"/>
      <dgm:spPr/>
    </dgm:pt>
    <dgm:pt modelId="{AE859490-0B77-4A8E-BF05-9B044AE8D78E}" type="pres">
      <dgm:prSet presAssocID="{B14AE542-3E55-48CF-9130-B7DCF205C2E1}" presName="parTx" presStyleLbl="node1" presStyleIdx="0" presStyleCnt="0">
        <dgm:presLayoutVars>
          <dgm:chMax val="0"/>
          <dgm:chPref val="0"/>
          <dgm:bulletEnabled val="1"/>
        </dgm:presLayoutVars>
      </dgm:prSet>
      <dgm:spPr/>
    </dgm:pt>
    <dgm:pt modelId="{B4FEA2B6-1E5B-4307-8506-7482B152B2E0}" type="pres">
      <dgm:prSet presAssocID="{B14AE542-3E55-48CF-9130-B7DCF205C2E1}" presName="parSh" presStyleCnt="0"/>
      <dgm:spPr/>
    </dgm:pt>
    <dgm:pt modelId="{B60CC1CE-672D-42A3-AF09-03A9103867C4}" type="pres">
      <dgm:prSet presAssocID="{B14AE542-3E55-48CF-9130-B7DCF205C2E1}" presName="lineNode" presStyleLbl="alignAccFollowNode1" presStyleIdx="18" presStyleCnt="21"/>
      <dgm:spPr/>
    </dgm:pt>
    <dgm:pt modelId="{CBF31FA9-FD61-4249-B561-3AD2B5B03D3B}" type="pres">
      <dgm:prSet presAssocID="{B14AE542-3E55-48CF-9130-B7DCF205C2E1}" presName="lineArrowNode" presStyleLbl="alignAccFollowNode1" presStyleIdx="19" presStyleCnt="21"/>
      <dgm:spPr/>
    </dgm:pt>
    <dgm:pt modelId="{118B9396-1F86-4ECC-A829-25AAD16C0ED2}" type="pres">
      <dgm:prSet presAssocID="{27BD5B3F-737B-4785-8CD1-4D469C06C9CD}" presName="sibTransNodeCircle" presStyleLbl="alignNode1" presStyleIdx="6" presStyleCnt="7">
        <dgm:presLayoutVars>
          <dgm:chMax val="0"/>
          <dgm:bulletEnabled/>
        </dgm:presLayoutVars>
      </dgm:prSet>
      <dgm:spPr/>
    </dgm:pt>
    <dgm:pt modelId="{1B780EE7-321A-4348-9C95-5EF0E0DB6457}" type="pres">
      <dgm:prSet presAssocID="{27BD5B3F-737B-4785-8CD1-4D469C06C9CD}" presName="spacerBetweenCircleAndCallout" presStyleCnt="0">
        <dgm:presLayoutVars/>
      </dgm:prSet>
      <dgm:spPr/>
    </dgm:pt>
    <dgm:pt modelId="{9CB75A6B-EAD4-4820-9C0C-87D700899601}" type="pres">
      <dgm:prSet presAssocID="{B14AE542-3E55-48CF-9130-B7DCF205C2E1}" presName="nodeText" presStyleLbl="alignAccFollowNode1" presStyleIdx="20" presStyleCnt="21">
        <dgm:presLayoutVars>
          <dgm:bulletEnabled val="1"/>
        </dgm:presLayoutVars>
      </dgm:prSet>
      <dgm:spPr/>
    </dgm:pt>
  </dgm:ptLst>
  <dgm:cxnLst>
    <dgm:cxn modelId="{6A77F705-9754-4DCD-8ABD-A79EC505A8A2}" type="presOf" srcId="{0429D44B-28B0-4784-B250-CE8002A939EB}" destId="{B3BEC85B-36C8-40B8-862C-105A533321B6}" srcOrd="0" destOrd="0" presId="urn:microsoft.com/office/officeart/2016/7/layout/LinearArrowProcessNumbered"/>
    <dgm:cxn modelId="{208F0B19-D664-48E3-B6FB-A584A9E52B25}" type="presOf" srcId="{72C82EDB-EE4C-4EFC-82A3-AD42FEEE8A9E}" destId="{3740872F-50A4-4833-A66E-5E245B94E31C}" srcOrd="0" destOrd="0" presId="urn:microsoft.com/office/officeart/2016/7/layout/LinearArrowProcessNumbered"/>
    <dgm:cxn modelId="{5F992B1A-8E93-4B1C-948B-6277DE61113F}" type="presOf" srcId="{09162242-7883-48D5-BF0D-2ADAD0172CAA}" destId="{0848ABCF-1CBB-4917-91B9-D165EB378E74}" srcOrd="0" destOrd="0" presId="urn:microsoft.com/office/officeart/2016/7/layout/LinearArrowProcessNumbered"/>
    <dgm:cxn modelId="{5AB42726-1A4D-45C2-88C6-04D4540FA7CC}" srcId="{3A05521B-47E2-49C9-91D3-3BE9521167C4}" destId="{981E7864-F5C0-4073-8980-F63BF575EAEE}" srcOrd="0" destOrd="0" parTransId="{1CC6EFCD-1F32-479D-9DCD-2F1AC207A4CF}" sibTransId="{80FB308E-2D5D-4551-B76F-83AB00D5D931}"/>
    <dgm:cxn modelId="{25158227-1322-42A5-B2BA-3C5D7218093D}" srcId="{3A05521B-47E2-49C9-91D3-3BE9521167C4}" destId="{72C82EDB-EE4C-4EFC-82A3-AD42FEEE8A9E}" srcOrd="4" destOrd="0" parTransId="{174B8195-E699-48B1-A4F4-B98B56CC8BFB}" sibTransId="{0429D44B-28B0-4784-B250-CE8002A939EB}"/>
    <dgm:cxn modelId="{8491DC2B-73EF-4F4B-9384-6D1F4A1871F4}" srcId="{3A05521B-47E2-49C9-91D3-3BE9521167C4}" destId="{5C5D1D55-1A5A-4853-A2A2-B6858CC38950}" srcOrd="2" destOrd="0" parTransId="{FBD0C2FC-2C28-458B-996E-BC0129D6CB39}" sibTransId="{17A91D07-99B8-42A0-8AF0-089504AD3EAF}"/>
    <dgm:cxn modelId="{8B214B68-84F9-4021-A56B-ACC38B330CAE}" type="presOf" srcId="{80FB308E-2D5D-4551-B76F-83AB00D5D931}" destId="{4FA3D19B-91E5-46A7-A1D9-001171CB7653}" srcOrd="0" destOrd="0" presId="urn:microsoft.com/office/officeart/2016/7/layout/LinearArrowProcessNumbered"/>
    <dgm:cxn modelId="{0F14CB68-7C66-4F6E-95CC-7D8ECC657E01}" type="presOf" srcId="{3A05521B-47E2-49C9-91D3-3BE9521167C4}" destId="{59325DBD-0A09-4DDE-9DF0-7E052469ED72}" srcOrd="0" destOrd="0" presId="urn:microsoft.com/office/officeart/2016/7/layout/LinearArrowProcessNumbered"/>
    <dgm:cxn modelId="{8282C46B-31DA-42F7-9383-7131D5F61276}" srcId="{3A05521B-47E2-49C9-91D3-3BE9521167C4}" destId="{09162242-7883-48D5-BF0D-2ADAD0172CAA}" srcOrd="1" destOrd="0" parTransId="{1B5E6A17-DED8-4097-9322-A84A6B5E2E28}" sibTransId="{A7D1EA3E-B8B0-494C-A32F-0442274320FA}"/>
    <dgm:cxn modelId="{36AED86E-87E7-4A37-8CC0-BAD2A6A151EF}" type="presOf" srcId="{A7D1EA3E-B8B0-494C-A32F-0442274320FA}" destId="{50C4E18C-BFB9-4F23-A35C-B5ED1BC12912}" srcOrd="0" destOrd="0" presId="urn:microsoft.com/office/officeart/2016/7/layout/LinearArrowProcessNumbered"/>
    <dgm:cxn modelId="{94FD6572-0B1A-46F1-8487-2CD9D8FBD6CD}" type="presOf" srcId="{D0494F84-458B-46B6-BD7F-81D6F905EE4F}" destId="{3698CE7E-A2FF-4B84-ADE5-57336384B6A7}" srcOrd="0" destOrd="0" presId="urn:microsoft.com/office/officeart/2016/7/layout/LinearArrowProcessNumbered"/>
    <dgm:cxn modelId="{B716DA52-915F-4900-82F1-7299A30B0F4E}" srcId="{3A05521B-47E2-49C9-91D3-3BE9521167C4}" destId="{B14AE542-3E55-48CF-9130-B7DCF205C2E1}" srcOrd="6" destOrd="0" parTransId="{43921207-51CA-4672-8354-954EDCD37EF4}" sibTransId="{27BD5B3F-737B-4785-8CD1-4D469C06C9CD}"/>
    <dgm:cxn modelId="{42EF468E-787D-410C-85BD-CAD07BB58FB4}" srcId="{3A05521B-47E2-49C9-91D3-3BE9521167C4}" destId="{5DDA85FA-F9F0-4917-96AF-54D85A0A1103}" srcOrd="5" destOrd="0" parTransId="{3DB0170D-7FA9-41A2-8D6B-C3A1F2AA4DC6}" sibTransId="{A8A48F83-7F27-4DBD-B377-0B1E5409AE7F}"/>
    <dgm:cxn modelId="{13CDE996-75CA-4830-B376-C04C56CDE01C}" type="presOf" srcId="{27BD5B3F-737B-4785-8CD1-4D469C06C9CD}" destId="{118B9396-1F86-4ECC-A829-25AAD16C0ED2}" srcOrd="0" destOrd="0" presId="urn:microsoft.com/office/officeart/2016/7/layout/LinearArrowProcessNumbered"/>
    <dgm:cxn modelId="{3C9E2BA2-A25B-49D3-81A2-C608EA2E595B}" type="presOf" srcId="{981E7864-F5C0-4073-8980-F63BF575EAEE}" destId="{733AD155-F46D-41CC-B178-6BD4857C3F0F}" srcOrd="0" destOrd="0" presId="urn:microsoft.com/office/officeart/2016/7/layout/LinearArrowProcessNumbered"/>
    <dgm:cxn modelId="{457559B5-4714-4E9D-BFBF-9A8A97039511}" type="presOf" srcId="{5C5D1D55-1A5A-4853-A2A2-B6858CC38950}" destId="{495C25C6-E194-4BD7-B7F4-E96177E0D15A}" srcOrd="0" destOrd="0" presId="urn:microsoft.com/office/officeart/2016/7/layout/LinearArrowProcessNumbered"/>
    <dgm:cxn modelId="{7209D7B6-BABB-4BCB-B290-C0159BCD878D}" type="presOf" srcId="{A8A48F83-7F27-4DBD-B377-0B1E5409AE7F}" destId="{41996FA2-BD10-4228-A700-A3EB20D53B40}" srcOrd="0" destOrd="0" presId="urn:microsoft.com/office/officeart/2016/7/layout/LinearArrowProcessNumbered"/>
    <dgm:cxn modelId="{EE3BFAB7-C067-4676-92F3-18A4565000D6}" type="presOf" srcId="{8979A67E-EF06-475C-A8D4-8CABE625E8BF}" destId="{78A7110A-69D2-4DEE-8D9D-0ED893BB51DC}" srcOrd="0" destOrd="0" presId="urn:microsoft.com/office/officeart/2016/7/layout/LinearArrowProcessNumbered"/>
    <dgm:cxn modelId="{FF2A05CC-EC80-446D-A8F7-90A7A10FF7F6}" srcId="{3A05521B-47E2-49C9-91D3-3BE9521167C4}" destId="{D0494F84-458B-46B6-BD7F-81D6F905EE4F}" srcOrd="3" destOrd="0" parTransId="{1BA2C83F-82DD-4658-95DE-69E671D1F511}" sibTransId="{8979A67E-EF06-475C-A8D4-8CABE625E8BF}"/>
    <dgm:cxn modelId="{49B29DCC-FECA-440E-A68F-ABD576A7620D}" type="presOf" srcId="{17A91D07-99B8-42A0-8AF0-089504AD3EAF}" destId="{573ABC0A-DFA1-490C-AABB-FCD3B889B07D}" srcOrd="0" destOrd="0" presId="urn:microsoft.com/office/officeart/2016/7/layout/LinearArrowProcessNumbered"/>
    <dgm:cxn modelId="{6D6DAECC-B869-425E-B6F2-2B607B504CAE}" type="presOf" srcId="{5DDA85FA-F9F0-4917-96AF-54D85A0A1103}" destId="{FC5B9DF0-33C8-4797-A71B-9105DA8CB96B}" srcOrd="0" destOrd="0" presId="urn:microsoft.com/office/officeart/2016/7/layout/LinearArrowProcessNumbered"/>
    <dgm:cxn modelId="{B40644DC-E14A-4081-A4F3-1778EA48D4BE}" type="presOf" srcId="{B14AE542-3E55-48CF-9130-B7DCF205C2E1}" destId="{9CB75A6B-EAD4-4820-9C0C-87D700899601}" srcOrd="0" destOrd="0" presId="urn:microsoft.com/office/officeart/2016/7/layout/LinearArrowProcessNumbered"/>
    <dgm:cxn modelId="{4B476F11-3B64-4839-A193-436E21D649B4}" type="presParOf" srcId="{59325DBD-0A09-4DDE-9DF0-7E052469ED72}" destId="{2FA3A9D4-3092-4AB5-A894-3D07492F50B7}" srcOrd="0" destOrd="0" presId="urn:microsoft.com/office/officeart/2016/7/layout/LinearArrowProcessNumbered"/>
    <dgm:cxn modelId="{B27EC7CA-AF99-4FE5-99E7-B560BEDABCA8}" type="presParOf" srcId="{2FA3A9D4-3092-4AB5-A894-3D07492F50B7}" destId="{BAC50E67-A7E7-40C4-B31E-AAC11AAEF80C}" srcOrd="0" destOrd="0" presId="urn:microsoft.com/office/officeart/2016/7/layout/LinearArrowProcessNumbered"/>
    <dgm:cxn modelId="{85178203-5A2D-4270-ACA6-DDD12A42FCFC}" type="presParOf" srcId="{2FA3A9D4-3092-4AB5-A894-3D07492F50B7}" destId="{0518E8D8-37D4-47B0-B4AE-460D6F21FE04}" srcOrd="1" destOrd="0" presId="urn:microsoft.com/office/officeart/2016/7/layout/LinearArrowProcessNumbered"/>
    <dgm:cxn modelId="{60E1284E-0043-4752-853D-0BCB36B01C28}" type="presParOf" srcId="{0518E8D8-37D4-47B0-B4AE-460D6F21FE04}" destId="{7C540B56-B775-4205-A18A-055449AEF131}" srcOrd="0" destOrd="0" presId="urn:microsoft.com/office/officeart/2016/7/layout/LinearArrowProcessNumbered"/>
    <dgm:cxn modelId="{11F3B935-454B-4971-8111-0C2352D3A18E}" type="presParOf" srcId="{0518E8D8-37D4-47B0-B4AE-460D6F21FE04}" destId="{6A2CC80C-EECE-47FA-A12C-08323859893F}" srcOrd="1" destOrd="0" presId="urn:microsoft.com/office/officeart/2016/7/layout/LinearArrowProcessNumbered"/>
    <dgm:cxn modelId="{BD210ADC-343C-4C12-BE95-93455447A92D}" type="presParOf" srcId="{0518E8D8-37D4-47B0-B4AE-460D6F21FE04}" destId="{4FA3D19B-91E5-46A7-A1D9-001171CB7653}" srcOrd="2" destOrd="0" presId="urn:microsoft.com/office/officeart/2016/7/layout/LinearArrowProcessNumbered"/>
    <dgm:cxn modelId="{B86EDA2E-6EEB-4353-9212-704CB6C3550B}" type="presParOf" srcId="{0518E8D8-37D4-47B0-B4AE-460D6F21FE04}" destId="{3C935592-E64E-48BF-8CD7-6A5F1CB464ED}" srcOrd="3" destOrd="0" presId="urn:microsoft.com/office/officeart/2016/7/layout/LinearArrowProcessNumbered"/>
    <dgm:cxn modelId="{B110019E-47A6-4C1E-867C-C44B5BAACE32}" type="presParOf" srcId="{2FA3A9D4-3092-4AB5-A894-3D07492F50B7}" destId="{733AD155-F46D-41CC-B178-6BD4857C3F0F}" srcOrd="2" destOrd="0" presId="urn:microsoft.com/office/officeart/2016/7/layout/LinearArrowProcessNumbered"/>
    <dgm:cxn modelId="{6E53759F-C74F-4F6D-ACCC-51A998A5D4E0}" type="presParOf" srcId="{59325DBD-0A09-4DDE-9DF0-7E052469ED72}" destId="{BA7A76CF-1AD1-4398-B5D8-C1D76F669AE4}" srcOrd="1" destOrd="0" presId="urn:microsoft.com/office/officeart/2016/7/layout/LinearArrowProcessNumbered"/>
    <dgm:cxn modelId="{DF70B786-229F-4506-B839-3E5A4D36412A}" type="presParOf" srcId="{59325DBD-0A09-4DDE-9DF0-7E052469ED72}" destId="{76413AEB-0318-41D6-B213-AAD1B055BB11}" srcOrd="2" destOrd="0" presId="urn:microsoft.com/office/officeart/2016/7/layout/LinearArrowProcessNumbered"/>
    <dgm:cxn modelId="{661D5233-BD8A-4025-89CE-0D1EC2DEC4C4}" type="presParOf" srcId="{76413AEB-0318-41D6-B213-AAD1B055BB11}" destId="{7BAE455B-246B-434A-8CD3-3A7C93A2F07B}" srcOrd="0" destOrd="0" presId="urn:microsoft.com/office/officeart/2016/7/layout/LinearArrowProcessNumbered"/>
    <dgm:cxn modelId="{CF73252A-455C-4D62-91C6-DF776FEC9749}" type="presParOf" srcId="{76413AEB-0318-41D6-B213-AAD1B055BB11}" destId="{1D31AE86-3BAE-4AC9-ABCA-FB574EC338A1}" srcOrd="1" destOrd="0" presId="urn:microsoft.com/office/officeart/2016/7/layout/LinearArrowProcessNumbered"/>
    <dgm:cxn modelId="{A017A25B-8B5A-4D3E-B65F-99F6C2CDC64B}" type="presParOf" srcId="{1D31AE86-3BAE-4AC9-ABCA-FB574EC338A1}" destId="{3C92D30D-BD24-43DC-85C6-65DFE32492BD}" srcOrd="0" destOrd="0" presId="urn:microsoft.com/office/officeart/2016/7/layout/LinearArrowProcessNumbered"/>
    <dgm:cxn modelId="{F17A3813-3389-4FBC-9F44-630DD1FC97C5}" type="presParOf" srcId="{1D31AE86-3BAE-4AC9-ABCA-FB574EC338A1}" destId="{266C0C37-EED2-4828-9473-81285B1ABE06}" srcOrd="1" destOrd="0" presId="urn:microsoft.com/office/officeart/2016/7/layout/LinearArrowProcessNumbered"/>
    <dgm:cxn modelId="{E8DF6059-8666-47DE-B5C5-A417CC6B436B}" type="presParOf" srcId="{1D31AE86-3BAE-4AC9-ABCA-FB574EC338A1}" destId="{50C4E18C-BFB9-4F23-A35C-B5ED1BC12912}" srcOrd="2" destOrd="0" presId="urn:microsoft.com/office/officeart/2016/7/layout/LinearArrowProcessNumbered"/>
    <dgm:cxn modelId="{19A91200-FB0D-4550-8894-F282171DB262}" type="presParOf" srcId="{1D31AE86-3BAE-4AC9-ABCA-FB574EC338A1}" destId="{8A15EE64-B30C-4C69-8A21-54573C8EE522}" srcOrd="3" destOrd="0" presId="urn:microsoft.com/office/officeart/2016/7/layout/LinearArrowProcessNumbered"/>
    <dgm:cxn modelId="{B226457B-6EBE-4F97-8071-525A682EC47A}" type="presParOf" srcId="{76413AEB-0318-41D6-B213-AAD1B055BB11}" destId="{0848ABCF-1CBB-4917-91B9-D165EB378E74}" srcOrd="2" destOrd="0" presId="urn:microsoft.com/office/officeart/2016/7/layout/LinearArrowProcessNumbered"/>
    <dgm:cxn modelId="{E57C21DE-356B-486E-B740-79AB06AA4A82}" type="presParOf" srcId="{59325DBD-0A09-4DDE-9DF0-7E052469ED72}" destId="{EEA9CF39-6A9A-4BE9-98CC-0B954B11386F}" srcOrd="3" destOrd="0" presId="urn:microsoft.com/office/officeart/2016/7/layout/LinearArrowProcessNumbered"/>
    <dgm:cxn modelId="{EFB61465-C528-42B1-8D3B-A6ACC78C8A5E}" type="presParOf" srcId="{59325DBD-0A09-4DDE-9DF0-7E052469ED72}" destId="{FCD4F9B7-7AFD-432F-A537-92EBFD7E1BF2}" srcOrd="4" destOrd="0" presId="urn:microsoft.com/office/officeart/2016/7/layout/LinearArrowProcessNumbered"/>
    <dgm:cxn modelId="{393DB9F7-6336-444B-824C-B2E7AD9C0ED7}" type="presParOf" srcId="{FCD4F9B7-7AFD-432F-A537-92EBFD7E1BF2}" destId="{B3038708-D11B-4607-8EE3-5FBE70CD5D53}" srcOrd="0" destOrd="0" presId="urn:microsoft.com/office/officeart/2016/7/layout/LinearArrowProcessNumbered"/>
    <dgm:cxn modelId="{33B3439B-D1CB-42B9-A82E-E8B6FFAE1667}" type="presParOf" srcId="{FCD4F9B7-7AFD-432F-A537-92EBFD7E1BF2}" destId="{41CC2FF8-FBFC-4889-8B9C-FD42B5D135A1}" srcOrd="1" destOrd="0" presId="urn:microsoft.com/office/officeart/2016/7/layout/LinearArrowProcessNumbered"/>
    <dgm:cxn modelId="{346F537F-97C2-4056-8000-F55167AC0594}" type="presParOf" srcId="{41CC2FF8-FBFC-4889-8B9C-FD42B5D135A1}" destId="{474D3F58-5527-4823-A3E4-73F3FF1F46BD}" srcOrd="0" destOrd="0" presId="urn:microsoft.com/office/officeart/2016/7/layout/LinearArrowProcessNumbered"/>
    <dgm:cxn modelId="{52501C4A-5816-48A7-BC06-7C890668520E}" type="presParOf" srcId="{41CC2FF8-FBFC-4889-8B9C-FD42B5D135A1}" destId="{4397ADEB-C8EA-45AF-A85A-7CDEADB83C40}" srcOrd="1" destOrd="0" presId="urn:microsoft.com/office/officeart/2016/7/layout/LinearArrowProcessNumbered"/>
    <dgm:cxn modelId="{9E031CDF-CDD7-4D23-B3A1-9DEE8E0491B5}" type="presParOf" srcId="{41CC2FF8-FBFC-4889-8B9C-FD42B5D135A1}" destId="{573ABC0A-DFA1-490C-AABB-FCD3B889B07D}" srcOrd="2" destOrd="0" presId="urn:microsoft.com/office/officeart/2016/7/layout/LinearArrowProcessNumbered"/>
    <dgm:cxn modelId="{34FD9656-1D6D-4B4A-AC48-6F48E8AB7637}" type="presParOf" srcId="{41CC2FF8-FBFC-4889-8B9C-FD42B5D135A1}" destId="{33316FF3-72F8-4A75-A44C-7D0D93CF5D70}" srcOrd="3" destOrd="0" presId="urn:microsoft.com/office/officeart/2016/7/layout/LinearArrowProcessNumbered"/>
    <dgm:cxn modelId="{6D45B68A-F4A8-4B89-96EE-AEAB449BA714}" type="presParOf" srcId="{FCD4F9B7-7AFD-432F-A537-92EBFD7E1BF2}" destId="{495C25C6-E194-4BD7-B7F4-E96177E0D15A}" srcOrd="2" destOrd="0" presId="urn:microsoft.com/office/officeart/2016/7/layout/LinearArrowProcessNumbered"/>
    <dgm:cxn modelId="{91D2FE30-055A-4D6B-A836-80DF6805AB1F}" type="presParOf" srcId="{59325DBD-0A09-4DDE-9DF0-7E052469ED72}" destId="{603670FA-A449-4E8B-9F47-CA03BC609DC5}" srcOrd="5" destOrd="0" presId="urn:microsoft.com/office/officeart/2016/7/layout/LinearArrowProcessNumbered"/>
    <dgm:cxn modelId="{204520B9-9872-4FE0-BE16-DEC26F924979}" type="presParOf" srcId="{59325DBD-0A09-4DDE-9DF0-7E052469ED72}" destId="{05030BE9-8390-4C14-86D6-A08863E8B3E3}" srcOrd="6" destOrd="0" presId="urn:microsoft.com/office/officeart/2016/7/layout/LinearArrowProcessNumbered"/>
    <dgm:cxn modelId="{E6150A87-1B5B-416B-B96E-1AD0F37E39EC}" type="presParOf" srcId="{05030BE9-8390-4C14-86D6-A08863E8B3E3}" destId="{AADF9C22-92FF-43C5-97BD-81169D15426D}" srcOrd="0" destOrd="0" presId="urn:microsoft.com/office/officeart/2016/7/layout/LinearArrowProcessNumbered"/>
    <dgm:cxn modelId="{5EF5682F-3CF1-49B9-BFF5-4FB995689E20}" type="presParOf" srcId="{05030BE9-8390-4C14-86D6-A08863E8B3E3}" destId="{2D505BCA-BA08-464A-BEE5-9E0674D826A5}" srcOrd="1" destOrd="0" presId="urn:microsoft.com/office/officeart/2016/7/layout/LinearArrowProcessNumbered"/>
    <dgm:cxn modelId="{56BB9612-968E-45C3-9CEB-6902706CD6A7}" type="presParOf" srcId="{2D505BCA-BA08-464A-BEE5-9E0674D826A5}" destId="{8494959F-4E7A-454E-BD12-6D8F4CB7B5A1}" srcOrd="0" destOrd="0" presId="urn:microsoft.com/office/officeart/2016/7/layout/LinearArrowProcessNumbered"/>
    <dgm:cxn modelId="{2C263BE6-359C-4C9F-8CCC-B7CD9C0AD2B6}" type="presParOf" srcId="{2D505BCA-BA08-464A-BEE5-9E0674D826A5}" destId="{825D5C9C-011F-41C1-8FC7-F7FA32C069E9}" srcOrd="1" destOrd="0" presId="urn:microsoft.com/office/officeart/2016/7/layout/LinearArrowProcessNumbered"/>
    <dgm:cxn modelId="{6F9A72E8-36CE-47BC-9DE1-45AC240E7638}" type="presParOf" srcId="{2D505BCA-BA08-464A-BEE5-9E0674D826A5}" destId="{78A7110A-69D2-4DEE-8D9D-0ED893BB51DC}" srcOrd="2" destOrd="0" presId="urn:microsoft.com/office/officeart/2016/7/layout/LinearArrowProcessNumbered"/>
    <dgm:cxn modelId="{18335DAE-07A1-4CC7-885C-E034F750E3B5}" type="presParOf" srcId="{2D505BCA-BA08-464A-BEE5-9E0674D826A5}" destId="{87232B0A-3935-4090-B3C5-B3CAF63F20C2}" srcOrd="3" destOrd="0" presId="urn:microsoft.com/office/officeart/2016/7/layout/LinearArrowProcessNumbered"/>
    <dgm:cxn modelId="{F5173B29-91A4-46E2-93EE-C59D15672FE8}" type="presParOf" srcId="{05030BE9-8390-4C14-86D6-A08863E8B3E3}" destId="{3698CE7E-A2FF-4B84-ADE5-57336384B6A7}" srcOrd="2" destOrd="0" presId="urn:microsoft.com/office/officeart/2016/7/layout/LinearArrowProcessNumbered"/>
    <dgm:cxn modelId="{B5585DA8-80F3-444E-904E-D412856AFCC8}" type="presParOf" srcId="{59325DBD-0A09-4DDE-9DF0-7E052469ED72}" destId="{FFAD07B9-4667-43CF-9B7A-0BCADE7A4DD6}" srcOrd="7" destOrd="0" presId="urn:microsoft.com/office/officeart/2016/7/layout/LinearArrowProcessNumbered"/>
    <dgm:cxn modelId="{896991B2-EF82-403C-8531-50784B2E748E}" type="presParOf" srcId="{59325DBD-0A09-4DDE-9DF0-7E052469ED72}" destId="{28A23C97-6DF7-49F5-B609-5391049ABDD0}" srcOrd="8" destOrd="0" presId="urn:microsoft.com/office/officeart/2016/7/layout/LinearArrowProcessNumbered"/>
    <dgm:cxn modelId="{8E8CA8F7-FD1A-4217-A505-DA280C747385}" type="presParOf" srcId="{28A23C97-6DF7-49F5-B609-5391049ABDD0}" destId="{6B146C7A-79D3-4CA5-8768-232028F3D661}" srcOrd="0" destOrd="0" presId="urn:microsoft.com/office/officeart/2016/7/layout/LinearArrowProcessNumbered"/>
    <dgm:cxn modelId="{F2AAB7FB-D217-464B-BCF3-53475882A061}" type="presParOf" srcId="{28A23C97-6DF7-49F5-B609-5391049ABDD0}" destId="{1ED83865-14D8-4277-8418-FFFE6A8C8F3F}" srcOrd="1" destOrd="0" presId="urn:microsoft.com/office/officeart/2016/7/layout/LinearArrowProcessNumbered"/>
    <dgm:cxn modelId="{F9040B8B-A3B6-4463-BCA7-AC002301DB0D}" type="presParOf" srcId="{1ED83865-14D8-4277-8418-FFFE6A8C8F3F}" destId="{B59BAB1B-1928-408E-9A1B-BE30A0717EF1}" srcOrd="0" destOrd="0" presId="urn:microsoft.com/office/officeart/2016/7/layout/LinearArrowProcessNumbered"/>
    <dgm:cxn modelId="{AF723B69-A808-4611-A870-D09BF9611CB8}" type="presParOf" srcId="{1ED83865-14D8-4277-8418-FFFE6A8C8F3F}" destId="{06722ACC-1AB9-4158-B8E2-EF4DCD6A4F68}" srcOrd="1" destOrd="0" presId="urn:microsoft.com/office/officeart/2016/7/layout/LinearArrowProcessNumbered"/>
    <dgm:cxn modelId="{DC742DE3-65EF-4CE2-844A-1003054603DF}" type="presParOf" srcId="{1ED83865-14D8-4277-8418-FFFE6A8C8F3F}" destId="{B3BEC85B-36C8-40B8-862C-105A533321B6}" srcOrd="2" destOrd="0" presId="urn:microsoft.com/office/officeart/2016/7/layout/LinearArrowProcessNumbered"/>
    <dgm:cxn modelId="{D9C4DB88-B0A4-41CA-8657-DBE0A71D150D}" type="presParOf" srcId="{1ED83865-14D8-4277-8418-FFFE6A8C8F3F}" destId="{0CEE99D1-D1F8-44B3-B07A-D5C15F1B3786}" srcOrd="3" destOrd="0" presId="urn:microsoft.com/office/officeart/2016/7/layout/LinearArrowProcessNumbered"/>
    <dgm:cxn modelId="{94476525-8985-44D7-AECE-84F2A6706566}" type="presParOf" srcId="{28A23C97-6DF7-49F5-B609-5391049ABDD0}" destId="{3740872F-50A4-4833-A66E-5E245B94E31C}" srcOrd="2" destOrd="0" presId="urn:microsoft.com/office/officeart/2016/7/layout/LinearArrowProcessNumbered"/>
    <dgm:cxn modelId="{316B3A3D-735C-4E4E-8BE9-33A47CFE4FCD}" type="presParOf" srcId="{59325DBD-0A09-4DDE-9DF0-7E052469ED72}" destId="{F018B9C6-F930-4D58-945C-837890026A74}" srcOrd="9" destOrd="0" presId="urn:microsoft.com/office/officeart/2016/7/layout/LinearArrowProcessNumbered"/>
    <dgm:cxn modelId="{3752072E-AC3A-4DBD-9DE8-5CE167B93377}" type="presParOf" srcId="{59325DBD-0A09-4DDE-9DF0-7E052469ED72}" destId="{C3217B94-2F88-4B7D-8F87-9598C0B44AA0}" srcOrd="10" destOrd="0" presId="urn:microsoft.com/office/officeart/2016/7/layout/LinearArrowProcessNumbered"/>
    <dgm:cxn modelId="{19B296BF-92AD-40C7-B037-E30B27352F8C}" type="presParOf" srcId="{C3217B94-2F88-4B7D-8F87-9598C0B44AA0}" destId="{1B41085D-7627-4E0C-B02A-17FA2A241FA0}" srcOrd="0" destOrd="0" presId="urn:microsoft.com/office/officeart/2016/7/layout/LinearArrowProcessNumbered"/>
    <dgm:cxn modelId="{9A444E9B-86B1-41D0-A825-2EAD80DF1876}" type="presParOf" srcId="{C3217B94-2F88-4B7D-8F87-9598C0B44AA0}" destId="{8AEF3DD5-9A28-48D9-A3C2-416E6AC50B0C}" srcOrd="1" destOrd="0" presId="urn:microsoft.com/office/officeart/2016/7/layout/LinearArrowProcessNumbered"/>
    <dgm:cxn modelId="{A686161D-EC1D-4CD9-BA55-FEDEDDE67A7A}" type="presParOf" srcId="{8AEF3DD5-9A28-48D9-A3C2-416E6AC50B0C}" destId="{2EA2B0FC-B0F9-4891-9E22-51BCA107E01B}" srcOrd="0" destOrd="0" presId="urn:microsoft.com/office/officeart/2016/7/layout/LinearArrowProcessNumbered"/>
    <dgm:cxn modelId="{03E6CA9A-943B-4228-B692-E506697AE34C}" type="presParOf" srcId="{8AEF3DD5-9A28-48D9-A3C2-416E6AC50B0C}" destId="{08A27F6E-8EB5-4D52-BEAE-DE12219D48A2}" srcOrd="1" destOrd="0" presId="urn:microsoft.com/office/officeart/2016/7/layout/LinearArrowProcessNumbered"/>
    <dgm:cxn modelId="{F9DF6B35-4346-4C48-8A7E-4F2F41538E30}" type="presParOf" srcId="{8AEF3DD5-9A28-48D9-A3C2-416E6AC50B0C}" destId="{41996FA2-BD10-4228-A700-A3EB20D53B40}" srcOrd="2" destOrd="0" presId="urn:microsoft.com/office/officeart/2016/7/layout/LinearArrowProcessNumbered"/>
    <dgm:cxn modelId="{806F94B5-0CED-4818-B7D1-CB9E16F1B73F}" type="presParOf" srcId="{8AEF3DD5-9A28-48D9-A3C2-416E6AC50B0C}" destId="{D20BA087-4872-44A6-A3E3-3B465F4D506C}" srcOrd="3" destOrd="0" presId="urn:microsoft.com/office/officeart/2016/7/layout/LinearArrowProcessNumbered"/>
    <dgm:cxn modelId="{AD2388F1-4C5F-4422-8FB8-DE657B1B9320}" type="presParOf" srcId="{C3217B94-2F88-4B7D-8F87-9598C0B44AA0}" destId="{FC5B9DF0-33C8-4797-A71B-9105DA8CB96B}" srcOrd="2" destOrd="0" presId="urn:microsoft.com/office/officeart/2016/7/layout/LinearArrowProcessNumbered"/>
    <dgm:cxn modelId="{3BC1D430-8366-4F42-8F41-424C7118847C}" type="presParOf" srcId="{59325DBD-0A09-4DDE-9DF0-7E052469ED72}" destId="{E36BA716-0FF0-419E-B3A8-CCE026DCF5F9}" srcOrd="11" destOrd="0" presId="urn:microsoft.com/office/officeart/2016/7/layout/LinearArrowProcessNumbered"/>
    <dgm:cxn modelId="{38E950EC-5E76-4CDA-9955-87698B3E8215}" type="presParOf" srcId="{59325DBD-0A09-4DDE-9DF0-7E052469ED72}" destId="{31659D03-5016-410E-B75D-057E10552FDC}" srcOrd="12" destOrd="0" presId="urn:microsoft.com/office/officeart/2016/7/layout/LinearArrowProcessNumbered"/>
    <dgm:cxn modelId="{6FA3C41A-9D51-4807-B88B-F4D2CAE69B71}" type="presParOf" srcId="{31659D03-5016-410E-B75D-057E10552FDC}" destId="{AE859490-0B77-4A8E-BF05-9B044AE8D78E}" srcOrd="0" destOrd="0" presId="urn:microsoft.com/office/officeart/2016/7/layout/LinearArrowProcessNumbered"/>
    <dgm:cxn modelId="{AB62B0E0-D2DE-4951-883B-2A0D43400CF8}" type="presParOf" srcId="{31659D03-5016-410E-B75D-057E10552FDC}" destId="{B4FEA2B6-1E5B-4307-8506-7482B152B2E0}" srcOrd="1" destOrd="0" presId="urn:microsoft.com/office/officeart/2016/7/layout/LinearArrowProcessNumbered"/>
    <dgm:cxn modelId="{572EFEE9-8FB8-4098-8B09-7C129DD04202}" type="presParOf" srcId="{B4FEA2B6-1E5B-4307-8506-7482B152B2E0}" destId="{B60CC1CE-672D-42A3-AF09-03A9103867C4}" srcOrd="0" destOrd="0" presId="urn:microsoft.com/office/officeart/2016/7/layout/LinearArrowProcessNumbered"/>
    <dgm:cxn modelId="{55D85F58-2D35-47D8-955A-37FA702AF3A4}" type="presParOf" srcId="{B4FEA2B6-1E5B-4307-8506-7482B152B2E0}" destId="{CBF31FA9-FD61-4249-B561-3AD2B5B03D3B}" srcOrd="1" destOrd="0" presId="urn:microsoft.com/office/officeart/2016/7/layout/LinearArrowProcessNumbered"/>
    <dgm:cxn modelId="{08A4782D-97C7-4FF4-84B5-828BA7919481}" type="presParOf" srcId="{B4FEA2B6-1E5B-4307-8506-7482B152B2E0}" destId="{118B9396-1F86-4ECC-A829-25AAD16C0ED2}" srcOrd="2" destOrd="0" presId="urn:microsoft.com/office/officeart/2016/7/layout/LinearArrowProcessNumbered"/>
    <dgm:cxn modelId="{04D48F7E-3EE4-4A78-B08F-EB280EED99DF}" type="presParOf" srcId="{B4FEA2B6-1E5B-4307-8506-7482B152B2E0}" destId="{1B780EE7-321A-4348-9C95-5EF0E0DB6457}" srcOrd="3" destOrd="0" presId="urn:microsoft.com/office/officeart/2016/7/layout/LinearArrowProcessNumbered"/>
    <dgm:cxn modelId="{21838ABC-2874-4528-8460-C5B6B15AB698}" type="presParOf" srcId="{31659D03-5016-410E-B75D-057E10552FDC}" destId="{9CB75A6B-EAD4-4820-9C0C-87D700899601}" srcOrd="2" destOrd="0" presId="urn:microsoft.com/office/officeart/2016/7/layout/LinearArrow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E80FDD-EE91-4B7A-9A78-BE188F7E9061}">
      <dsp:nvSpPr>
        <dsp:cNvPr id="0" name=""/>
        <dsp:cNvSpPr/>
      </dsp:nvSpPr>
      <dsp:spPr>
        <a:xfrm>
          <a:off x="0" y="663"/>
          <a:ext cx="5842095" cy="155144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ED88628-2C5A-433A-998F-A7971282BF1A}">
      <dsp:nvSpPr>
        <dsp:cNvPr id="0" name=""/>
        <dsp:cNvSpPr/>
      </dsp:nvSpPr>
      <dsp:spPr>
        <a:xfrm>
          <a:off x="469311" y="349737"/>
          <a:ext cx="853293" cy="85329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9F93CE7-95E2-4D97-A3FA-CBC19DF70E1B}">
      <dsp:nvSpPr>
        <dsp:cNvPr id="0" name=""/>
        <dsp:cNvSpPr/>
      </dsp:nvSpPr>
      <dsp:spPr>
        <a:xfrm>
          <a:off x="1791916" y="663"/>
          <a:ext cx="4050178" cy="15514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4194" tIns="164194" rIns="164194" bIns="164194" numCol="1" spcCol="1270" anchor="ctr" anchorCtr="0">
          <a:noAutofit/>
        </a:bodyPr>
        <a:lstStyle/>
        <a:p>
          <a:pPr marL="0" lvl="0" indent="0" algn="l" defTabSz="533400">
            <a:lnSpc>
              <a:spcPct val="100000"/>
            </a:lnSpc>
            <a:spcBef>
              <a:spcPct val="0"/>
            </a:spcBef>
            <a:spcAft>
              <a:spcPct val="35000"/>
            </a:spcAft>
            <a:buNone/>
          </a:pPr>
          <a:r>
            <a:rPr lang="en-US" sz="1200" b="0" i="0" kern="1200" dirty="0"/>
            <a:t>When providing outpatient behavioral health services to Highmark members, progress notes must be documented for each office visit or encounter. Clinical documentation should be created at the time of services and/or before a claim is submitted to Highmark.</a:t>
          </a:r>
          <a:endParaRPr lang="en-US" sz="1200" kern="1200" dirty="0"/>
        </a:p>
      </dsp:txBody>
      <dsp:txXfrm>
        <a:off x="1791916" y="663"/>
        <a:ext cx="4050178" cy="1551442"/>
      </dsp:txXfrm>
    </dsp:sp>
    <dsp:sp modelId="{756E2E51-8834-41A6-9F7F-92BEDC6882F0}">
      <dsp:nvSpPr>
        <dsp:cNvPr id="0" name=""/>
        <dsp:cNvSpPr/>
      </dsp:nvSpPr>
      <dsp:spPr>
        <a:xfrm>
          <a:off x="0" y="1939966"/>
          <a:ext cx="5842095" cy="155144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D614E96-74C1-4B53-8D93-D90EE03A837B}">
      <dsp:nvSpPr>
        <dsp:cNvPr id="0" name=""/>
        <dsp:cNvSpPr/>
      </dsp:nvSpPr>
      <dsp:spPr>
        <a:xfrm>
          <a:off x="469311" y="2289041"/>
          <a:ext cx="853293" cy="85329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0C64FB6-8A16-4F44-8E47-017E71003AF7}">
      <dsp:nvSpPr>
        <dsp:cNvPr id="0" name=""/>
        <dsp:cNvSpPr/>
      </dsp:nvSpPr>
      <dsp:spPr>
        <a:xfrm>
          <a:off x="1791916" y="1939966"/>
          <a:ext cx="4050178" cy="15514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4194" tIns="164194" rIns="164194" bIns="164194" numCol="1" spcCol="1270" anchor="ctr" anchorCtr="0">
          <a:noAutofit/>
        </a:bodyPr>
        <a:lstStyle/>
        <a:p>
          <a:pPr marL="0" lvl="0" indent="0" algn="l" defTabSz="533400">
            <a:lnSpc>
              <a:spcPct val="100000"/>
            </a:lnSpc>
            <a:spcBef>
              <a:spcPct val="0"/>
            </a:spcBef>
            <a:spcAft>
              <a:spcPct val="35000"/>
            </a:spcAft>
            <a:buNone/>
          </a:pPr>
          <a:r>
            <a:rPr lang="en-US" sz="1200" b="0" i="0" kern="1200" dirty="0"/>
            <a:t>Initial evaluations must have a comprehensive history, full mental status exam and a treatment plan documented. If the services are performed by a licensed or certified therapist under the supervision of an eligible professional provider, the initial evaluation must include the signature of the supervising provider.</a:t>
          </a:r>
          <a:endParaRPr lang="en-US" sz="1200" kern="1200" dirty="0"/>
        </a:p>
      </dsp:txBody>
      <dsp:txXfrm>
        <a:off x="1791916" y="1939966"/>
        <a:ext cx="4050178" cy="1551442"/>
      </dsp:txXfrm>
    </dsp:sp>
    <dsp:sp modelId="{E4CC188C-4093-4DD9-99AD-0E495DAE68DA}">
      <dsp:nvSpPr>
        <dsp:cNvPr id="0" name=""/>
        <dsp:cNvSpPr/>
      </dsp:nvSpPr>
      <dsp:spPr>
        <a:xfrm>
          <a:off x="0" y="3879270"/>
          <a:ext cx="5842095" cy="155144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388844C-DB9A-4A55-A20B-2E6483E4BE91}">
      <dsp:nvSpPr>
        <dsp:cNvPr id="0" name=""/>
        <dsp:cNvSpPr/>
      </dsp:nvSpPr>
      <dsp:spPr>
        <a:xfrm>
          <a:off x="469311" y="4228344"/>
          <a:ext cx="853293" cy="85329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4C22F93-0DF6-4FD8-BD84-BF1D14BC0A86}">
      <dsp:nvSpPr>
        <dsp:cNvPr id="0" name=""/>
        <dsp:cNvSpPr/>
      </dsp:nvSpPr>
      <dsp:spPr>
        <a:xfrm>
          <a:off x="1791916" y="3879270"/>
          <a:ext cx="4050178" cy="15514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4194" tIns="164194" rIns="164194" bIns="164194" numCol="1" spcCol="1270" anchor="ctr" anchorCtr="0">
          <a:noAutofit/>
        </a:bodyPr>
        <a:lstStyle/>
        <a:p>
          <a:pPr marL="0" lvl="0" indent="0" algn="l" defTabSz="533400">
            <a:lnSpc>
              <a:spcPct val="100000"/>
            </a:lnSpc>
            <a:spcBef>
              <a:spcPct val="0"/>
            </a:spcBef>
            <a:spcAft>
              <a:spcPct val="35000"/>
            </a:spcAft>
            <a:buNone/>
          </a:pPr>
          <a:r>
            <a:rPr lang="en-US" sz="1200" b="0" i="0" kern="1200" dirty="0"/>
            <a:t>The provider’s progress notes for outpatient office visits should, at a minimum, include the following information: </a:t>
          </a:r>
        </a:p>
        <a:p>
          <a:pPr marL="0" lvl="0" indent="0" algn="l" defTabSz="533400">
            <a:lnSpc>
              <a:spcPct val="100000"/>
            </a:lnSpc>
            <a:spcBef>
              <a:spcPct val="0"/>
            </a:spcBef>
            <a:spcAft>
              <a:spcPct val="35000"/>
            </a:spcAft>
            <a:buNone/>
          </a:pPr>
          <a:endParaRPr lang="en-US" sz="1200" kern="1200" dirty="0"/>
        </a:p>
      </dsp:txBody>
      <dsp:txXfrm>
        <a:off x="1791916" y="3879270"/>
        <a:ext cx="4050178" cy="15514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540B56-B775-4205-A18A-055449AEF131}">
      <dsp:nvSpPr>
        <dsp:cNvPr id="0" name=""/>
        <dsp:cNvSpPr/>
      </dsp:nvSpPr>
      <dsp:spPr>
        <a:xfrm>
          <a:off x="752107" y="917200"/>
          <a:ext cx="596637" cy="71"/>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A2CC80C-EECE-47FA-A12C-08323859893F}">
      <dsp:nvSpPr>
        <dsp:cNvPr id="0" name=""/>
        <dsp:cNvSpPr/>
      </dsp:nvSpPr>
      <dsp:spPr>
        <a:xfrm>
          <a:off x="1384543" y="867118"/>
          <a:ext cx="68613" cy="128860"/>
        </a:xfrm>
        <a:prstGeom prst="chevron">
          <a:avLst>
            <a:gd name="adj" fmla="val 90000"/>
          </a:avLst>
        </a:prstGeom>
        <a:solidFill>
          <a:schemeClr val="accent2">
            <a:tint val="40000"/>
            <a:alpha val="90000"/>
            <a:hueOff val="-394986"/>
            <a:satOff val="3445"/>
            <a:lumOff val="363"/>
            <a:alphaOff val="0"/>
          </a:schemeClr>
        </a:solidFill>
        <a:ln w="12700" cap="flat" cmpd="sng" algn="ctr">
          <a:solidFill>
            <a:schemeClr val="accent2">
              <a:tint val="40000"/>
              <a:alpha val="90000"/>
              <a:hueOff val="-394986"/>
              <a:satOff val="3445"/>
              <a:lumOff val="363"/>
              <a:alphaOff val="0"/>
            </a:schemeClr>
          </a:solidFill>
          <a:prstDash val="solid"/>
          <a:miter lim="800000"/>
        </a:ln>
        <a:effectLst/>
      </dsp:spPr>
      <dsp:style>
        <a:lnRef idx="2">
          <a:scrgbClr r="0" g="0" b="0"/>
        </a:lnRef>
        <a:fillRef idx="1">
          <a:scrgbClr r="0" g="0" b="0"/>
        </a:fillRef>
        <a:effectRef idx="0">
          <a:scrgbClr r="0" g="0" b="0"/>
        </a:effectRef>
        <a:fontRef idx="minor"/>
      </dsp:style>
    </dsp:sp>
    <dsp:sp modelId="{4FA3D19B-91E5-46A7-A1D9-001171CB7653}">
      <dsp:nvSpPr>
        <dsp:cNvPr id="0" name=""/>
        <dsp:cNvSpPr/>
      </dsp:nvSpPr>
      <dsp:spPr>
        <a:xfrm>
          <a:off x="402337" y="642045"/>
          <a:ext cx="550381" cy="550381"/>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58" tIns="21358" rIns="21358" bIns="21358" numCol="1" spcCol="1270" anchor="ctr" anchorCtr="0">
          <a:noAutofit/>
        </a:bodyPr>
        <a:lstStyle/>
        <a:p>
          <a:pPr marL="0" lvl="0" indent="0" algn="ctr" defTabSz="1155700">
            <a:lnSpc>
              <a:spcPct val="90000"/>
            </a:lnSpc>
            <a:spcBef>
              <a:spcPct val="0"/>
            </a:spcBef>
            <a:spcAft>
              <a:spcPct val="35000"/>
            </a:spcAft>
            <a:buNone/>
          </a:pPr>
          <a:r>
            <a:rPr lang="en-US" sz="2600" kern="1200"/>
            <a:t>1</a:t>
          </a:r>
        </a:p>
      </dsp:txBody>
      <dsp:txXfrm>
        <a:off x="482938" y="722646"/>
        <a:ext cx="389179" cy="389179"/>
      </dsp:txXfrm>
    </dsp:sp>
    <dsp:sp modelId="{733AD155-F46D-41CC-B178-6BD4857C3F0F}">
      <dsp:nvSpPr>
        <dsp:cNvPr id="0" name=""/>
        <dsp:cNvSpPr/>
      </dsp:nvSpPr>
      <dsp:spPr>
        <a:xfrm>
          <a:off x="6311" y="1358009"/>
          <a:ext cx="1342433" cy="1965600"/>
        </a:xfrm>
        <a:prstGeom prst="upArrowCallout">
          <a:avLst>
            <a:gd name="adj1" fmla="val 50000"/>
            <a:gd name="adj2" fmla="val 20000"/>
            <a:gd name="adj3" fmla="val 20000"/>
            <a:gd name="adj4" fmla="val 100000"/>
          </a:avLst>
        </a:prstGeom>
        <a:solidFill>
          <a:schemeClr val="accent2">
            <a:tint val="40000"/>
            <a:alpha val="90000"/>
            <a:hueOff val="-789972"/>
            <a:satOff val="6891"/>
            <a:lumOff val="725"/>
            <a:alphaOff val="0"/>
          </a:schemeClr>
        </a:solidFill>
        <a:ln w="12700" cap="flat" cmpd="sng" algn="ctr">
          <a:solidFill>
            <a:schemeClr val="accent2">
              <a:tint val="40000"/>
              <a:alpha val="90000"/>
              <a:hueOff val="-789972"/>
              <a:satOff val="6891"/>
              <a:lumOff val="72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5893" tIns="165100" rIns="105893" bIns="165100" numCol="1" spcCol="1270" anchor="t" anchorCtr="0">
          <a:noAutofit/>
        </a:bodyPr>
        <a:lstStyle/>
        <a:p>
          <a:pPr marL="0" lvl="0" indent="0" algn="l" defTabSz="488950">
            <a:lnSpc>
              <a:spcPct val="90000"/>
            </a:lnSpc>
            <a:spcBef>
              <a:spcPct val="0"/>
            </a:spcBef>
            <a:spcAft>
              <a:spcPct val="35000"/>
            </a:spcAft>
            <a:buNone/>
          </a:pPr>
          <a:r>
            <a:rPr lang="en-US" sz="1100" b="1" kern="1200"/>
            <a:t>Implement strong internal controls</a:t>
          </a:r>
          <a:endParaRPr lang="en-US" sz="1100" kern="1200"/>
        </a:p>
      </dsp:txBody>
      <dsp:txXfrm>
        <a:off x="6311" y="1626496"/>
        <a:ext cx="1342433" cy="1697113"/>
      </dsp:txXfrm>
    </dsp:sp>
    <dsp:sp modelId="{3C92D30D-BD24-43DC-85C6-65DFE32492BD}">
      <dsp:nvSpPr>
        <dsp:cNvPr id="0" name=""/>
        <dsp:cNvSpPr/>
      </dsp:nvSpPr>
      <dsp:spPr>
        <a:xfrm>
          <a:off x="1497904" y="917229"/>
          <a:ext cx="1342433" cy="72"/>
        </a:xfrm>
        <a:prstGeom prst="rect">
          <a:avLst/>
        </a:prstGeom>
        <a:solidFill>
          <a:schemeClr val="accent2">
            <a:tint val="40000"/>
            <a:alpha val="90000"/>
            <a:hueOff val="-1184958"/>
            <a:satOff val="10336"/>
            <a:lumOff val="1088"/>
            <a:alphaOff val="0"/>
          </a:schemeClr>
        </a:solidFill>
        <a:ln w="12700" cap="flat" cmpd="sng" algn="ctr">
          <a:solidFill>
            <a:schemeClr val="accent2">
              <a:tint val="40000"/>
              <a:alpha val="90000"/>
              <a:hueOff val="-1184958"/>
              <a:satOff val="10336"/>
              <a:lumOff val="1088"/>
              <a:alphaOff val="0"/>
            </a:schemeClr>
          </a:solidFill>
          <a:prstDash val="solid"/>
          <a:miter lim="800000"/>
        </a:ln>
        <a:effectLst/>
      </dsp:spPr>
      <dsp:style>
        <a:lnRef idx="2">
          <a:scrgbClr r="0" g="0" b="0"/>
        </a:lnRef>
        <a:fillRef idx="1">
          <a:scrgbClr r="0" g="0" b="0"/>
        </a:fillRef>
        <a:effectRef idx="0">
          <a:scrgbClr r="0" g="0" b="0"/>
        </a:effectRef>
        <a:fontRef idx="minor"/>
      </dsp:style>
    </dsp:sp>
    <dsp:sp modelId="{266C0C37-EED2-4828-9473-81285B1ABE06}">
      <dsp:nvSpPr>
        <dsp:cNvPr id="0" name=""/>
        <dsp:cNvSpPr/>
      </dsp:nvSpPr>
      <dsp:spPr>
        <a:xfrm>
          <a:off x="2876135" y="867142"/>
          <a:ext cx="68613" cy="128887"/>
        </a:xfrm>
        <a:prstGeom prst="chevron">
          <a:avLst>
            <a:gd name="adj" fmla="val 90000"/>
          </a:avLst>
        </a:prstGeom>
        <a:solidFill>
          <a:schemeClr val="accent2">
            <a:tint val="40000"/>
            <a:alpha val="90000"/>
            <a:hueOff val="-1579944"/>
            <a:satOff val="13782"/>
            <a:lumOff val="1450"/>
            <a:alphaOff val="0"/>
          </a:schemeClr>
        </a:solidFill>
        <a:ln w="12700" cap="flat" cmpd="sng" algn="ctr">
          <a:solidFill>
            <a:schemeClr val="accent2">
              <a:tint val="40000"/>
              <a:alpha val="90000"/>
              <a:hueOff val="-1579944"/>
              <a:satOff val="13782"/>
              <a:lumOff val="145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0C4E18C-BFB9-4F23-A35C-B5ED1BC12912}">
      <dsp:nvSpPr>
        <dsp:cNvPr id="0" name=""/>
        <dsp:cNvSpPr/>
      </dsp:nvSpPr>
      <dsp:spPr>
        <a:xfrm>
          <a:off x="1893930" y="642074"/>
          <a:ext cx="550381" cy="550381"/>
        </a:xfrm>
        <a:prstGeom prst="ellipse">
          <a:avLst/>
        </a:prstGeom>
        <a:solidFill>
          <a:schemeClr val="accent2">
            <a:hueOff val="-1431377"/>
            <a:satOff val="2118"/>
            <a:lumOff val="5947"/>
            <a:alphaOff val="0"/>
          </a:schemeClr>
        </a:solidFill>
        <a:ln w="12700" cap="flat" cmpd="sng" algn="ctr">
          <a:solidFill>
            <a:schemeClr val="accent2">
              <a:hueOff val="-1431377"/>
              <a:satOff val="2118"/>
              <a:lumOff val="594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58" tIns="21358" rIns="21358" bIns="21358" numCol="1" spcCol="1270" anchor="ctr" anchorCtr="0">
          <a:noAutofit/>
        </a:bodyPr>
        <a:lstStyle/>
        <a:p>
          <a:pPr marL="0" lvl="0" indent="0" algn="ctr" defTabSz="1155700">
            <a:lnSpc>
              <a:spcPct val="90000"/>
            </a:lnSpc>
            <a:spcBef>
              <a:spcPct val="0"/>
            </a:spcBef>
            <a:spcAft>
              <a:spcPct val="35000"/>
            </a:spcAft>
            <a:buNone/>
          </a:pPr>
          <a:r>
            <a:rPr lang="en-US" sz="2600" kern="1200"/>
            <a:t>2</a:t>
          </a:r>
        </a:p>
      </dsp:txBody>
      <dsp:txXfrm>
        <a:off x="1974531" y="722675"/>
        <a:ext cx="389179" cy="389179"/>
      </dsp:txXfrm>
    </dsp:sp>
    <dsp:sp modelId="{0848ABCF-1CBB-4917-91B9-D165EB378E74}">
      <dsp:nvSpPr>
        <dsp:cNvPr id="0" name=""/>
        <dsp:cNvSpPr/>
      </dsp:nvSpPr>
      <dsp:spPr>
        <a:xfrm>
          <a:off x="1497904" y="1358084"/>
          <a:ext cx="1342433" cy="1965600"/>
        </a:xfrm>
        <a:prstGeom prst="upArrowCallout">
          <a:avLst>
            <a:gd name="adj1" fmla="val 50000"/>
            <a:gd name="adj2" fmla="val 20000"/>
            <a:gd name="adj3" fmla="val 20000"/>
            <a:gd name="adj4" fmla="val 100000"/>
          </a:avLst>
        </a:prstGeom>
        <a:solidFill>
          <a:schemeClr val="accent2">
            <a:tint val="40000"/>
            <a:alpha val="90000"/>
            <a:hueOff val="-1974930"/>
            <a:satOff val="17227"/>
            <a:lumOff val="1813"/>
            <a:alphaOff val="0"/>
          </a:schemeClr>
        </a:solidFill>
        <a:ln w="12700" cap="flat" cmpd="sng" algn="ctr">
          <a:solidFill>
            <a:schemeClr val="accent2">
              <a:tint val="40000"/>
              <a:alpha val="90000"/>
              <a:hueOff val="-1974930"/>
              <a:satOff val="17227"/>
              <a:lumOff val="181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5893" tIns="165100" rIns="105893" bIns="165100" numCol="1" spcCol="1270" anchor="t" anchorCtr="0">
          <a:noAutofit/>
        </a:bodyPr>
        <a:lstStyle/>
        <a:p>
          <a:pPr marL="0" lvl="0" indent="0" algn="l" defTabSz="488950">
            <a:lnSpc>
              <a:spcPct val="90000"/>
            </a:lnSpc>
            <a:spcBef>
              <a:spcPct val="0"/>
            </a:spcBef>
            <a:spcAft>
              <a:spcPct val="35000"/>
            </a:spcAft>
            <a:buNone/>
          </a:pPr>
          <a:r>
            <a:rPr lang="en-US" sz="1100" b="1" kern="1200" dirty="0"/>
            <a:t>Train staff</a:t>
          </a:r>
          <a:endParaRPr lang="en-US" sz="1100" kern="1200" dirty="0"/>
        </a:p>
      </dsp:txBody>
      <dsp:txXfrm>
        <a:off x="1497904" y="1626571"/>
        <a:ext cx="1342433" cy="1697113"/>
      </dsp:txXfrm>
    </dsp:sp>
    <dsp:sp modelId="{474D3F58-5527-4823-A3E4-73F3FF1F46BD}">
      <dsp:nvSpPr>
        <dsp:cNvPr id="0" name=""/>
        <dsp:cNvSpPr/>
      </dsp:nvSpPr>
      <dsp:spPr>
        <a:xfrm>
          <a:off x="2989496" y="917229"/>
          <a:ext cx="1342433" cy="72"/>
        </a:xfrm>
        <a:prstGeom prst="rect">
          <a:avLst/>
        </a:prstGeom>
        <a:solidFill>
          <a:schemeClr val="accent2">
            <a:tint val="40000"/>
            <a:alpha val="90000"/>
            <a:hueOff val="-2369916"/>
            <a:satOff val="20673"/>
            <a:lumOff val="2176"/>
            <a:alphaOff val="0"/>
          </a:schemeClr>
        </a:solidFill>
        <a:ln w="12700" cap="flat" cmpd="sng" algn="ctr">
          <a:solidFill>
            <a:schemeClr val="accent2">
              <a:tint val="40000"/>
              <a:alpha val="90000"/>
              <a:hueOff val="-2369916"/>
              <a:satOff val="20673"/>
              <a:lumOff val="2176"/>
              <a:alphaOff val="0"/>
            </a:schemeClr>
          </a:solidFill>
          <a:prstDash val="solid"/>
          <a:miter lim="800000"/>
        </a:ln>
        <a:effectLst/>
      </dsp:spPr>
      <dsp:style>
        <a:lnRef idx="2">
          <a:scrgbClr r="0" g="0" b="0"/>
        </a:lnRef>
        <a:fillRef idx="1">
          <a:scrgbClr r="0" g="0" b="0"/>
        </a:fillRef>
        <a:effectRef idx="0">
          <a:scrgbClr r="0" g="0" b="0"/>
        </a:effectRef>
        <a:fontRef idx="minor"/>
      </dsp:style>
    </dsp:sp>
    <dsp:sp modelId="{4397ADEB-C8EA-45AF-A85A-7CDEADB83C40}">
      <dsp:nvSpPr>
        <dsp:cNvPr id="0" name=""/>
        <dsp:cNvSpPr/>
      </dsp:nvSpPr>
      <dsp:spPr>
        <a:xfrm>
          <a:off x="4367728" y="867142"/>
          <a:ext cx="68613" cy="128887"/>
        </a:xfrm>
        <a:prstGeom prst="chevron">
          <a:avLst>
            <a:gd name="adj" fmla="val 90000"/>
          </a:avLst>
        </a:prstGeom>
        <a:solidFill>
          <a:schemeClr val="accent2">
            <a:tint val="40000"/>
            <a:alpha val="90000"/>
            <a:hueOff val="-2764901"/>
            <a:satOff val="24118"/>
            <a:lumOff val="2538"/>
            <a:alphaOff val="0"/>
          </a:schemeClr>
        </a:solidFill>
        <a:ln w="12700" cap="flat" cmpd="sng" algn="ctr">
          <a:solidFill>
            <a:schemeClr val="accent2">
              <a:tint val="40000"/>
              <a:alpha val="90000"/>
              <a:hueOff val="-2764901"/>
              <a:satOff val="24118"/>
              <a:lumOff val="2538"/>
              <a:alphaOff val="0"/>
            </a:schemeClr>
          </a:solidFill>
          <a:prstDash val="solid"/>
          <a:miter lim="800000"/>
        </a:ln>
        <a:effectLst/>
      </dsp:spPr>
      <dsp:style>
        <a:lnRef idx="2">
          <a:scrgbClr r="0" g="0" b="0"/>
        </a:lnRef>
        <a:fillRef idx="1">
          <a:scrgbClr r="0" g="0" b="0"/>
        </a:fillRef>
        <a:effectRef idx="0">
          <a:scrgbClr r="0" g="0" b="0"/>
        </a:effectRef>
        <a:fontRef idx="minor"/>
      </dsp:style>
    </dsp:sp>
    <dsp:sp modelId="{573ABC0A-DFA1-490C-AABB-FCD3B889B07D}">
      <dsp:nvSpPr>
        <dsp:cNvPr id="0" name=""/>
        <dsp:cNvSpPr/>
      </dsp:nvSpPr>
      <dsp:spPr>
        <a:xfrm>
          <a:off x="3385522" y="642074"/>
          <a:ext cx="550381" cy="550381"/>
        </a:xfrm>
        <a:prstGeom prst="ellipse">
          <a:avLst/>
        </a:prstGeom>
        <a:solidFill>
          <a:schemeClr val="accent2">
            <a:hueOff val="-2862753"/>
            <a:satOff val="4236"/>
            <a:lumOff val="11895"/>
            <a:alphaOff val="0"/>
          </a:schemeClr>
        </a:solidFill>
        <a:ln w="12700" cap="flat" cmpd="sng" algn="ctr">
          <a:solidFill>
            <a:schemeClr val="accent2">
              <a:hueOff val="-2862753"/>
              <a:satOff val="4236"/>
              <a:lumOff val="1189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58" tIns="21358" rIns="21358" bIns="21358" numCol="1" spcCol="1270" anchor="ctr" anchorCtr="0">
          <a:noAutofit/>
        </a:bodyPr>
        <a:lstStyle/>
        <a:p>
          <a:pPr marL="0" lvl="0" indent="0" algn="ctr" defTabSz="1155700">
            <a:lnSpc>
              <a:spcPct val="90000"/>
            </a:lnSpc>
            <a:spcBef>
              <a:spcPct val="0"/>
            </a:spcBef>
            <a:spcAft>
              <a:spcPct val="35000"/>
            </a:spcAft>
            <a:buNone/>
          </a:pPr>
          <a:r>
            <a:rPr lang="en-US" sz="2600" kern="1200"/>
            <a:t>3</a:t>
          </a:r>
        </a:p>
      </dsp:txBody>
      <dsp:txXfrm>
        <a:off x="3466123" y="722675"/>
        <a:ext cx="389179" cy="389179"/>
      </dsp:txXfrm>
    </dsp:sp>
    <dsp:sp modelId="{495C25C6-E194-4BD7-B7F4-E96177E0D15A}">
      <dsp:nvSpPr>
        <dsp:cNvPr id="0" name=""/>
        <dsp:cNvSpPr/>
      </dsp:nvSpPr>
      <dsp:spPr>
        <a:xfrm>
          <a:off x="2989496" y="1358084"/>
          <a:ext cx="1342433" cy="1965600"/>
        </a:xfrm>
        <a:prstGeom prst="upArrowCallout">
          <a:avLst>
            <a:gd name="adj1" fmla="val 50000"/>
            <a:gd name="adj2" fmla="val 20000"/>
            <a:gd name="adj3" fmla="val 20000"/>
            <a:gd name="adj4" fmla="val 100000"/>
          </a:avLst>
        </a:prstGeom>
        <a:solidFill>
          <a:schemeClr val="accent2">
            <a:tint val="40000"/>
            <a:alpha val="90000"/>
            <a:hueOff val="-3159887"/>
            <a:satOff val="27564"/>
            <a:lumOff val="2901"/>
            <a:alphaOff val="0"/>
          </a:schemeClr>
        </a:solidFill>
        <a:ln w="12700" cap="flat" cmpd="sng" algn="ctr">
          <a:solidFill>
            <a:schemeClr val="accent2">
              <a:tint val="40000"/>
              <a:alpha val="90000"/>
              <a:hueOff val="-3159887"/>
              <a:satOff val="27564"/>
              <a:lumOff val="290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5893" tIns="165100" rIns="105893" bIns="165100" numCol="1" spcCol="1270" anchor="t" anchorCtr="0">
          <a:noAutofit/>
        </a:bodyPr>
        <a:lstStyle/>
        <a:p>
          <a:pPr marL="0" lvl="0" indent="0" algn="l" defTabSz="488950">
            <a:lnSpc>
              <a:spcPct val="90000"/>
            </a:lnSpc>
            <a:spcBef>
              <a:spcPct val="0"/>
            </a:spcBef>
            <a:spcAft>
              <a:spcPct val="35000"/>
            </a:spcAft>
            <a:buNone/>
          </a:pPr>
          <a:r>
            <a:rPr lang="en-US" sz="1100" b="1" kern="1200"/>
            <a:t>Document thoroughly</a:t>
          </a:r>
          <a:endParaRPr lang="en-US" sz="1100" kern="1200"/>
        </a:p>
      </dsp:txBody>
      <dsp:txXfrm>
        <a:off x="2989496" y="1626571"/>
        <a:ext cx="1342433" cy="1697113"/>
      </dsp:txXfrm>
    </dsp:sp>
    <dsp:sp modelId="{8494959F-4E7A-454E-BD12-6D8F4CB7B5A1}">
      <dsp:nvSpPr>
        <dsp:cNvPr id="0" name=""/>
        <dsp:cNvSpPr/>
      </dsp:nvSpPr>
      <dsp:spPr>
        <a:xfrm>
          <a:off x="4481089" y="917229"/>
          <a:ext cx="1342433" cy="72"/>
        </a:xfrm>
        <a:prstGeom prst="rect">
          <a:avLst/>
        </a:prstGeom>
        <a:solidFill>
          <a:schemeClr val="accent2">
            <a:tint val="40000"/>
            <a:alpha val="90000"/>
            <a:hueOff val="-3554873"/>
            <a:satOff val="31009"/>
            <a:lumOff val="3263"/>
            <a:alphaOff val="0"/>
          </a:schemeClr>
        </a:solidFill>
        <a:ln w="12700" cap="flat" cmpd="sng" algn="ctr">
          <a:solidFill>
            <a:schemeClr val="accent2">
              <a:tint val="40000"/>
              <a:alpha val="90000"/>
              <a:hueOff val="-3554873"/>
              <a:satOff val="31009"/>
              <a:lumOff val="3263"/>
              <a:alphaOff val="0"/>
            </a:schemeClr>
          </a:solidFill>
          <a:prstDash val="solid"/>
          <a:miter lim="800000"/>
        </a:ln>
        <a:effectLst/>
      </dsp:spPr>
      <dsp:style>
        <a:lnRef idx="2">
          <a:scrgbClr r="0" g="0" b="0"/>
        </a:lnRef>
        <a:fillRef idx="1">
          <a:scrgbClr r="0" g="0" b="0"/>
        </a:fillRef>
        <a:effectRef idx="0">
          <a:scrgbClr r="0" g="0" b="0"/>
        </a:effectRef>
        <a:fontRef idx="minor"/>
      </dsp:style>
    </dsp:sp>
    <dsp:sp modelId="{825D5C9C-011F-41C1-8FC7-F7FA32C069E9}">
      <dsp:nvSpPr>
        <dsp:cNvPr id="0" name=""/>
        <dsp:cNvSpPr/>
      </dsp:nvSpPr>
      <dsp:spPr>
        <a:xfrm>
          <a:off x="5859321" y="867142"/>
          <a:ext cx="68613" cy="128887"/>
        </a:xfrm>
        <a:prstGeom prst="chevron">
          <a:avLst>
            <a:gd name="adj" fmla="val 90000"/>
          </a:avLst>
        </a:prstGeom>
        <a:solidFill>
          <a:schemeClr val="accent2">
            <a:tint val="40000"/>
            <a:alpha val="90000"/>
            <a:hueOff val="-3949859"/>
            <a:satOff val="34455"/>
            <a:lumOff val="3626"/>
            <a:alphaOff val="0"/>
          </a:schemeClr>
        </a:solidFill>
        <a:ln w="12700" cap="flat" cmpd="sng" algn="ctr">
          <a:solidFill>
            <a:schemeClr val="accent2">
              <a:tint val="40000"/>
              <a:alpha val="90000"/>
              <a:hueOff val="-3949859"/>
              <a:satOff val="34455"/>
              <a:lumOff val="3626"/>
              <a:alphaOff val="0"/>
            </a:schemeClr>
          </a:solidFill>
          <a:prstDash val="solid"/>
          <a:miter lim="800000"/>
        </a:ln>
        <a:effectLst/>
      </dsp:spPr>
      <dsp:style>
        <a:lnRef idx="2">
          <a:scrgbClr r="0" g="0" b="0"/>
        </a:lnRef>
        <a:fillRef idx="1">
          <a:scrgbClr r="0" g="0" b="0"/>
        </a:fillRef>
        <a:effectRef idx="0">
          <a:scrgbClr r="0" g="0" b="0"/>
        </a:effectRef>
        <a:fontRef idx="minor"/>
      </dsp:style>
    </dsp:sp>
    <dsp:sp modelId="{78A7110A-69D2-4DEE-8D9D-0ED893BB51DC}">
      <dsp:nvSpPr>
        <dsp:cNvPr id="0" name=""/>
        <dsp:cNvSpPr/>
      </dsp:nvSpPr>
      <dsp:spPr>
        <a:xfrm>
          <a:off x="4877115" y="642074"/>
          <a:ext cx="550381" cy="550381"/>
        </a:xfrm>
        <a:prstGeom prst="ellipse">
          <a:avLst/>
        </a:prstGeom>
        <a:solidFill>
          <a:schemeClr val="accent2">
            <a:hueOff val="-4294129"/>
            <a:satOff val="6354"/>
            <a:lumOff val="17842"/>
            <a:alphaOff val="0"/>
          </a:schemeClr>
        </a:solidFill>
        <a:ln w="12700" cap="flat" cmpd="sng" algn="ctr">
          <a:solidFill>
            <a:schemeClr val="accent2">
              <a:hueOff val="-4294129"/>
              <a:satOff val="6354"/>
              <a:lumOff val="1784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58" tIns="21358" rIns="21358" bIns="21358" numCol="1" spcCol="1270" anchor="ctr" anchorCtr="0">
          <a:noAutofit/>
        </a:bodyPr>
        <a:lstStyle/>
        <a:p>
          <a:pPr marL="0" lvl="0" indent="0" algn="ctr" defTabSz="1155700">
            <a:lnSpc>
              <a:spcPct val="90000"/>
            </a:lnSpc>
            <a:spcBef>
              <a:spcPct val="0"/>
            </a:spcBef>
            <a:spcAft>
              <a:spcPct val="35000"/>
            </a:spcAft>
            <a:buNone/>
          </a:pPr>
          <a:r>
            <a:rPr lang="en-US" sz="2600" kern="1200"/>
            <a:t>4</a:t>
          </a:r>
        </a:p>
      </dsp:txBody>
      <dsp:txXfrm>
        <a:off x="4957716" y="722675"/>
        <a:ext cx="389179" cy="389179"/>
      </dsp:txXfrm>
    </dsp:sp>
    <dsp:sp modelId="{3698CE7E-A2FF-4B84-ADE5-57336384B6A7}">
      <dsp:nvSpPr>
        <dsp:cNvPr id="0" name=""/>
        <dsp:cNvSpPr/>
      </dsp:nvSpPr>
      <dsp:spPr>
        <a:xfrm>
          <a:off x="4481089" y="1358084"/>
          <a:ext cx="1342433" cy="1965600"/>
        </a:xfrm>
        <a:prstGeom prst="upArrowCallout">
          <a:avLst>
            <a:gd name="adj1" fmla="val 50000"/>
            <a:gd name="adj2" fmla="val 20000"/>
            <a:gd name="adj3" fmla="val 20000"/>
            <a:gd name="adj4" fmla="val 100000"/>
          </a:avLst>
        </a:prstGeom>
        <a:solidFill>
          <a:schemeClr val="accent2">
            <a:tint val="40000"/>
            <a:alpha val="90000"/>
            <a:hueOff val="-4344845"/>
            <a:satOff val="37900"/>
            <a:lumOff val="3989"/>
            <a:alphaOff val="0"/>
          </a:schemeClr>
        </a:solidFill>
        <a:ln w="12700" cap="flat" cmpd="sng" algn="ctr">
          <a:solidFill>
            <a:schemeClr val="accent2">
              <a:tint val="40000"/>
              <a:alpha val="90000"/>
              <a:hueOff val="-4344845"/>
              <a:satOff val="37900"/>
              <a:lumOff val="398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5893" tIns="165100" rIns="105893" bIns="165100" numCol="1" spcCol="1270" anchor="t" anchorCtr="0">
          <a:noAutofit/>
        </a:bodyPr>
        <a:lstStyle/>
        <a:p>
          <a:pPr marL="0" lvl="0" indent="0" algn="l" defTabSz="488950">
            <a:lnSpc>
              <a:spcPct val="90000"/>
            </a:lnSpc>
            <a:spcBef>
              <a:spcPct val="0"/>
            </a:spcBef>
            <a:spcAft>
              <a:spcPct val="35000"/>
            </a:spcAft>
            <a:buNone/>
          </a:pPr>
          <a:r>
            <a:rPr lang="en-US" sz="1100" b="1" kern="1200"/>
            <a:t>Use the correct CPT codes</a:t>
          </a:r>
          <a:endParaRPr lang="en-US" sz="1100" kern="1200"/>
        </a:p>
      </dsp:txBody>
      <dsp:txXfrm>
        <a:off x="4481089" y="1626571"/>
        <a:ext cx="1342433" cy="1697113"/>
      </dsp:txXfrm>
    </dsp:sp>
    <dsp:sp modelId="{B59BAB1B-1928-408E-9A1B-BE30A0717EF1}">
      <dsp:nvSpPr>
        <dsp:cNvPr id="0" name=""/>
        <dsp:cNvSpPr/>
      </dsp:nvSpPr>
      <dsp:spPr>
        <a:xfrm>
          <a:off x="5972682" y="917229"/>
          <a:ext cx="1342433" cy="72"/>
        </a:xfrm>
        <a:prstGeom prst="rect">
          <a:avLst/>
        </a:prstGeom>
        <a:solidFill>
          <a:schemeClr val="accent2">
            <a:tint val="40000"/>
            <a:alpha val="90000"/>
            <a:hueOff val="-4739831"/>
            <a:satOff val="41345"/>
            <a:lumOff val="4351"/>
            <a:alphaOff val="0"/>
          </a:schemeClr>
        </a:solidFill>
        <a:ln w="12700" cap="flat" cmpd="sng" algn="ctr">
          <a:solidFill>
            <a:schemeClr val="accent2">
              <a:tint val="40000"/>
              <a:alpha val="90000"/>
              <a:hueOff val="-4739831"/>
              <a:satOff val="41345"/>
              <a:lumOff val="4351"/>
              <a:alphaOff val="0"/>
            </a:schemeClr>
          </a:solidFill>
          <a:prstDash val="solid"/>
          <a:miter lim="800000"/>
        </a:ln>
        <a:effectLst/>
      </dsp:spPr>
      <dsp:style>
        <a:lnRef idx="2">
          <a:scrgbClr r="0" g="0" b="0"/>
        </a:lnRef>
        <a:fillRef idx="1">
          <a:scrgbClr r="0" g="0" b="0"/>
        </a:fillRef>
        <a:effectRef idx="0">
          <a:scrgbClr r="0" g="0" b="0"/>
        </a:effectRef>
        <a:fontRef idx="minor"/>
      </dsp:style>
    </dsp:sp>
    <dsp:sp modelId="{06722ACC-1AB9-4158-B8E2-EF4DCD6A4F68}">
      <dsp:nvSpPr>
        <dsp:cNvPr id="0" name=""/>
        <dsp:cNvSpPr/>
      </dsp:nvSpPr>
      <dsp:spPr>
        <a:xfrm>
          <a:off x="7350913" y="867142"/>
          <a:ext cx="68613" cy="128887"/>
        </a:xfrm>
        <a:prstGeom prst="chevron">
          <a:avLst>
            <a:gd name="adj" fmla="val 90000"/>
          </a:avLst>
        </a:prstGeom>
        <a:solidFill>
          <a:schemeClr val="accent2">
            <a:tint val="40000"/>
            <a:alpha val="90000"/>
            <a:hueOff val="-5134817"/>
            <a:satOff val="44791"/>
            <a:lumOff val="4714"/>
            <a:alphaOff val="0"/>
          </a:schemeClr>
        </a:solidFill>
        <a:ln w="12700" cap="flat" cmpd="sng" algn="ctr">
          <a:solidFill>
            <a:schemeClr val="accent2">
              <a:tint val="40000"/>
              <a:alpha val="90000"/>
              <a:hueOff val="-5134817"/>
              <a:satOff val="44791"/>
              <a:lumOff val="4714"/>
              <a:alphaOff val="0"/>
            </a:schemeClr>
          </a:solidFill>
          <a:prstDash val="solid"/>
          <a:miter lim="800000"/>
        </a:ln>
        <a:effectLst/>
      </dsp:spPr>
      <dsp:style>
        <a:lnRef idx="2">
          <a:scrgbClr r="0" g="0" b="0"/>
        </a:lnRef>
        <a:fillRef idx="1">
          <a:scrgbClr r="0" g="0" b="0"/>
        </a:fillRef>
        <a:effectRef idx="0">
          <a:scrgbClr r="0" g="0" b="0"/>
        </a:effectRef>
        <a:fontRef idx="minor"/>
      </dsp:style>
    </dsp:sp>
    <dsp:sp modelId="{B3BEC85B-36C8-40B8-862C-105A533321B6}">
      <dsp:nvSpPr>
        <dsp:cNvPr id="0" name=""/>
        <dsp:cNvSpPr/>
      </dsp:nvSpPr>
      <dsp:spPr>
        <a:xfrm>
          <a:off x="6368708" y="642074"/>
          <a:ext cx="550381" cy="550381"/>
        </a:xfrm>
        <a:prstGeom prst="ellipse">
          <a:avLst/>
        </a:prstGeom>
        <a:solidFill>
          <a:schemeClr val="accent2">
            <a:hueOff val="-5725506"/>
            <a:satOff val="8473"/>
            <a:lumOff val="23789"/>
            <a:alphaOff val="0"/>
          </a:schemeClr>
        </a:solidFill>
        <a:ln w="12700" cap="flat" cmpd="sng" algn="ctr">
          <a:solidFill>
            <a:schemeClr val="accent2">
              <a:hueOff val="-5725506"/>
              <a:satOff val="8473"/>
              <a:lumOff val="2378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58" tIns="21358" rIns="21358" bIns="21358" numCol="1" spcCol="1270" anchor="ctr" anchorCtr="0">
          <a:noAutofit/>
        </a:bodyPr>
        <a:lstStyle/>
        <a:p>
          <a:pPr marL="0" lvl="0" indent="0" algn="ctr" defTabSz="1155700">
            <a:lnSpc>
              <a:spcPct val="90000"/>
            </a:lnSpc>
            <a:spcBef>
              <a:spcPct val="0"/>
            </a:spcBef>
            <a:spcAft>
              <a:spcPct val="35000"/>
            </a:spcAft>
            <a:buNone/>
          </a:pPr>
          <a:r>
            <a:rPr lang="en-US" sz="2600" kern="1200"/>
            <a:t>5</a:t>
          </a:r>
        </a:p>
      </dsp:txBody>
      <dsp:txXfrm>
        <a:off x="6449309" y="722675"/>
        <a:ext cx="389179" cy="389179"/>
      </dsp:txXfrm>
    </dsp:sp>
    <dsp:sp modelId="{3740872F-50A4-4833-A66E-5E245B94E31C}">
      <dsp:nvSpPr>
        <dsp:cNvPr id="0" name=""/>
        <dsp:cNvSpPr/>
      </dsp:nvSpPr>
      <dsp:spPr>
        <a:xfrm>
          <a:off x="5972682" y="1358084"/>
          <a:ext cx="1342433" cy="1965600"/>
        </a:xfrm>
        <a:prstGeom prst="upArrowCallout">
          <a:avLst>
            <a:gd name="adj1" fmla="val 50000"/>
            <a:gd name="adj2" fmla="val 20000"/>
            <a:gd name="adj3" fmla="val 20000"/>
            <a:gd name="adj4" fmla="val 100000"/>
          </a:avLst>
        </a:prstGeom>
        <a:solidFill>
          <a:schemeClr val="accent2">
            <a:tint val="40000"/>
            <a:alpha val="90000"/>
            <a:hueOff val="-5529803"/>
            <a:satOff val="48236"/>
            <a:lumOff val="5076"/>
            <a:alphaOff val="0"/>
          </a:schemeClr>
        </a:solidFill>
        <a:ln w="12700" cap="flat" cmpd="sng" algn="ctr">
          <a:solidFill>
            <a:schemeClr val="accent2">
              <a:tint val="40000"/>
              <a:alpha val="90000"/>
              <a:hueOff val="-5529803"/>
              <a:satOff val="48236"/>
              <a:lumOff val="507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5893" tIns="165100" rIns="105893" bIns="165100" numCol="1" spcCol="1270" anchor="t" anchorCtr="0">
          <a:noAutofit/>
        </a:bodyPr>
        <a:lstStyle/>
        <a:p>
          <a:pPr marL="0" lvl="0" indent="0" algn="l" defTabSz="488950">
            <a:lnSpc>
              <a:spcPct val="90000"/>
            </a:lnSpc>
            <a:spcBef>
              <a:spcPct val="0"/>
            </a:spcBef>
            <a:spcAft>
              <a:spcPct val="35000"/>
            </a:spcAft>
            <a:buNone/>
          </a:pPr>
          <a:r>
            <a:rPr lang="en-US" sz="1100" b="1" kern="1200"/>
            <a:t>Stay informed</a:t>
          </a:r>
          <a:endParaRPr lang="en-US" sz="1100" kern="1200"/>
        </a:p>
      </dsp:txBody>
      <dsp:txXfrm>
        <a:off x="5972682" y="1626571"/>
        <a:ext cx="1342433" cy="1697113"/>
      </dsp:txXfrm>
    </dsp:sp>
    <dsp:sp modelId="{2EA2B0FC-B0F9-4891-9E22-51BCA107E01B}">
      <dsp:nvSpPr>
        <dsp:cNvPr id="0" name=""/>
        <dsp:cNvSpPr/>
      </dsp:nvSpPr>
      <dsp:spPr>
        <a:xfrm>
          <a:off x="7464274" y="917229"/>
          <a:ext cx="1342433" cy="72"/>
        </a:xfrm>
        <a:prstGeom prst="rect">
          <a:avLst/>
        </a:prstGeom>
        <a:solidFill>
          <a:schemeClr val="accent2">
            <a:tint val="40000"/>
            <a:alpha val="90000"/>
            <a:hueOff val="-5924789"/>
            <a:satOff val="51682"/>
            <a:lumOff val="5439"/>
            <a:alphaOff val="0"/>
          </a:schemeClr>
        </a:solidFill>
        <a:ln w="12700" cap="flat" cmpd="sng" algn="ctr">
          <a:solidFill>
            <a:schemeClr val="accent2">
              <a:tint val="40000"/>
              <a:alpha val="90000"/>
              <a:hueOff val="-5924789"/>
              <a:satOff val="51682"/>
              <a:lumOff val="5439"/>
              <a:alphaOff val="0"/>
            </a:schemeClr>
          </a:solidFill>
          <a:prstDash val="solid"/>
          <a:miter lim="800000"/>
        </a:ln>
        <a:effectLst/>
      </dsp:spPr>
      <dsp:style>
        <a:lnRef idx="2">
          <a:scrgbClr r="0" g="0" b="0"/>
        </a:lnRef>
        <a:fillRef idx="1">
          <a:scrgbClr r="0" g="0" b="0"/>
        </a:fillRef>
        <a:effectRef idx="0">
          <a:scrgbClr r="0" g="0" b="0"/>
        </a:effectRef>
        <a:fontRef idx="minor"/>
      </dsp:style>
    </dsp:sp>
    <dsp:sp modelId="{08A27F6E-8EB5-4D52-BEAE-DE12219D48A2}">
      <dsp:nvSpPr>
        <dsp:cNvPr id="0" name=""/>
        <dsp:cNvSpPr/>
      </dsp:nvSpPr>
      <dsp:spPr>
        <a:xfrm>
          <a:off x="8842506" y="867142"/>
          <a:ext cx="68613" cy="128887"/>
        </a:xfrm>
        <a:prstGeom prst="chevron">
          <a:avLst>
            <a:gd name="adj" fmla="val 90000"/>
          </a:avLst>
        </a:prstGeom>
        <a:solidFill>
          <a:schemeClr val="accent2">
            <a:tint val="40000"/>
            <a:alpha val="90000"/>
            <a:hueOff val="-6319775"/>
            <a:satOff val="55127"/>
            <a:lumOff val="5802"/>
            <a:alphaOff val="0"/>
          </a:schemeClr>
        </a:solidFill>
        <a:ln w="12700" cap="flat" cmpd="sng" algn="ctr">
          <a:solidFill>
            <a:schemeClr val="accent2">
              <a:tint val="40000"/>
              <a:alpha val="90000"/>
              <a:hueOff val="-6319775"/>
              <a:satOff val="55127"/>
              <a:lumOff val="5802"/>
              <a:alphaOff val="0"/>
            </a:schemeClr>
          </a:solidFill>
          <a:prstDash val="solid"/>
          <a:miter lim="800000"/>
        </a:ln>
        <a:effectLst/>
      </dsp:spPr>
      <dsp:style>
        <a:lnRef idx="2">
          <a:scrgbClr r="0" g="0" b="0"/>
        </a:lnRef>
        <a:fillRef idx="1">
          <a:scrgbClr r="0" g="0" b="0"/>
        </a:fillRef>
        <a:effectRef idx="0">
          <a:scrgbClr r="0" g="0" b="0"/>
        </a:effectRef>
        <a:fontRef idx="minor"/>
      </dsp:style>
    </dsp:sp>
    <dsp:sp modelId="{41996FA2-BD10-4228-A700-A3EB20D53B40}">
      <dsp:nvSpPr>
        <dsp:cNvPr id="0" name=""/>
        <dsp:cNvSpPr/>
      </dsp:nvSpPr>
      <dsp:spPr>
        <a:xfrm>
          <a:off x="7860300" y="642074"/>
          <a:ext cx="550381" cy="550381"/>
        </a:xfrm>
        <a:prstGeom prst="ellipse">
          <a:avLst/>
        </a:prstGeom>
        <a:solidFill>
          <a:schemeClr val="accent2">
            <a:hueOff val="-7156882"/>
            <a:satOff val="10591"/>
            <a:lumOff val="29737"/>
            <a:alphaOff val="0"/>
          </a:schemeClr>
        </a:solidFill>
        <a:ln w="12700" cap="flat" cmpd="sng" algn="ctr">
          <a:solidFill>
            <a:schemeClr val="accent2">
              <a:hueOff val="-7156882"/>
              <a:satOff val="10591"/>
              <a:lumOff val="2973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58" tIns="21358" rIns="21358" bIns="21358" numCol="1" spcCol="1270" anchor="ctr" anchorCtr="0">
          <a:noAutofit/>
        </a:bodyPr>
        <a:lstStyle/>
        <a:p>
          <a:pPr marL="0" lvl="0" indent="0" algn="ctr" defTabSz="1155700">
            <a:lnSpc>
              <a:spcPct val="90000"/>
            </a:lnSpc>
            <a:spcBef>
              <a:spcPct val="0"/>
            </a:spcBef>
            <a:spcAft>
              <a:spcPct val="35000"/>
            </a:spcAft>
            <a:buNone/>
          </a:pPr>
          <a:r>
            <a:rPr lang="en-US" sz="2600" kern="1200"/>
            <a:t>6</a:t>
          </a:r>
        </a:p>
      </dsp:txBody>
      <dsp:txXfrm>
        <a:off x="7940901" y="722675"/>
        <a:ext cx="389179" cy="389179"/>
      </dsp:txXfrm>
    </dsp:sp>
    <dsp:sp modelId="{FC5B9DF0-33C8-4797-A71B-9105DA8CB96B}">
      <dsp:nvSpPr>
        <dsp:cNvPr id="0" name=""/>
        <dsp:cNvSpPr/>
      </dsp:nvSpPr>
      <dsp:spPr>
        <a:xfrm>
          <a:off x="7464274" y="1358084"/>
          <a:ext cx="1342433" cy="1965600"/>
        </a:xfrm>
        <a:prstGeom prst="upArrowCallout">
          <a:avLst>
            <a:gd name="adj1" fmla="val 50000"/>
            <a:gd name="adj2" fmla="val 20000"/>
            <a:gd name="adj3" fmla="val 20000"/>
            <a:gd name="adj4" fmla="val 100000"/>
          </a:avLst>
        </a:prstGeom>
        <a:solidFill>
          <a:schemeClr val="accent2">
            <a:tint val="40000"/>
            <a:alpha val="90000"/>
            <a:hueOff val="-6714761"/>
            <a:satOff val="58573"/>
            <a:lumOff val="6164"/>
            <a:alphaOff val="0"/>
          </a:schemeClr>
        </a:solidFill>
        <a:ln w="12700" cap="flat" cmpd="sng" algn="ctr">
          <a:solidFill>
            <a:schemeClr val="accent2">
              <a:tint val="40000"/>
              <a:alpha val="90000"/>
              <a:hueOff val="-6714761"/>
              <a:satOff val="58573"/>
              <a:lumOff val="616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5893" tIns="165100" rIns="105893" bIns="165100" numCol="1" spcCol="1270" anchor="t" anchorCtr="0">
          <a:noAutofit/>
        </a:bodyPr>
        <a:lstStyle/>
        <a:p>
          <a:pPr marL="0" lvl="0" indent="0" algn="l" defTabSz="488950">
            <a:lnSpc>
              <a:spcPct val="90000"/>
            </a:lnSpc>
            <a:spcBef>
              <a:spcPct val="0"/>
            </a:spcBef>
            <a:spcAft>
              <a:spcPct val="35000"/>
            </a:spcAft>
            <a:buNone/>
          </a:pPr>
          <a:r>
            <a:rPr lang="en-US" sz="1100" b="1" kern="1200"/>
            <a:t>Regularly review your billing practices</a:t>
          </a:r>
          <a:endParaRPr lang="en-US" sz="1100" kern="1200"/>
        </a:p>
      </dsp:txBody>
      <dsp:txXfrm>
        <a:off x="7464274" y="1626571"/>
        <a:ext cx="1342433" cy="1697113"/>
      </dsp:txXfrm>
    </dsp:sp>
    <dsp:sp modelId="{B60CC1CE-672D-42A3-AF09-03A9103867C4}">
      <dsp:nvSpPr>
        <dsp:cNvPr id="0" name=""/>
        <dsp:cNvSpPr/>
      </dsp:nvSpPr>
      <dsp:spPr>
        <a:xfrm>
          <a:off x="8955867" y="917229"/>
          <a:ext cx="671216" cy="72"/>
        </a:xfrm>
        <a:prstGeom prst="rect">
          <a:avLst/>
        </a:prstGeom>
        <a:solidFill>
          <a:schemeClr val="accent2">
            <a:tint val="40000"/>
            <a:alpha val="90000"/>
            <a:hueOff val="-7109746"/>
            <a:satOff val="62018"/>
            <a:lumOff val="6527"/>
            <a:alphaOff val="0"/>
          </a:schemeClr>
        </a:solidFill>
        <a:ln w="12700" cap="flat" cmpd="sng" algn="ctr">
          <a:solidFill>
            <a:schemeClr val="accent2">
              <a:tint val="40000"/>
              <a:alpha val="90000"/>
              <a:hueOff val="-7109746"/>
              <a:satOff val="62018"/>
              <a:lumOff val="6527"/>
              <a:alphaOff val="0"/>
            </a:schemeClr>
          </a:solidFill>
          <a:prstDash val="solid"/>
          <a:miter lim="800000"/>
        </a:ln>
        <a:effectLst/>
      </dsp:spPr>
      <dsp:style>
        <a:lnRef idx="2">
          <a:scrgbClr r="0" g="0" b="0"/>
        </a:lnRef>
        <a:fillRef idx="1">
          <a:scrgbClr r="0" g="0" b="0"/>
        </a:fillRef>
        <a:effectRef idx="0">
          <a:scrgbClr r="0" g="0" b="0"/>
        </a:effectRef>
        <a:fontRef idx="minor"/>
      </dsp:style>
    </dsp:sp>
    <dsp:sp modelId="{118B9396-1F86-4ECC-A829-25AAD16C0ED2}">
      <dsp:nvSpPr>
        <dsp:cNvPr id="0" name=""/>
        <dsp:cNvSpPr/>
      </dsp:nvSpPr>
      <dsp:spPr>
        <a:xfrm>
          <a:off x="9351893" y="642074"/>
          <a:ext cx="550381" cy="550381"/>
        </a:xfrm>
        <a:prstGeom prst="ellipse">
          <a:avLst/>
        </a:prstGeom>
        <a:solidFill>
          <a:schemeClr val="accent2">
            <a:hueOff val="-8588259"/>
            <a:satOff val="12709"/>
            <a:lumOff val="35684"/>
            <a:alphaOff val="0"/>
          </a:schemeClr>
        </a:solidFill>
        <a:ln w="12700" cap="flat" cmpd="sng" algn="ctr">
          <a:solidFill>
            <a:schemeClr val="accent2">
              <a:hueOff val="-8588259"/>
              <a:satOff val="12709"/>
              <a:lumOff val="3568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58" tIns="21358" rIns="21358" bIns="21358" numCol="1" spcCol="1270" anchor="ctr" anchorCtr="0">
          <a:noAutofit/>
        </a:bodyPr>
        <a:lstStyle/>
        <a:p>
          <a:pPr marL="0" lvl="0" indent="0" algn="ctr" defTabSz="1155700">
            <a:lnSpc>
              <a:spcPct val="90000"/>
            </a:lnSpc>
            <a:spcBef>
              <a:spcPct val="0"/>
            </a:spcBef>
            <a:spcAft>
              <a:spcPct val="35000"/>
            </a:spcAft>
            <a:buNone/>
          </a:pPr>
          <a:r>
            <a:rPr lang="en-US" sz="2600" kern="1200"/>
            <a:t>7</a:t>
          </a:r>
        </a:p>
      </dsp:txBody>
      <dsp:txXfrm>
        <a:off x="9432494" y="722675"/>
        <a:ext cx="389179" cy="389179"/>
      </dsp:txXfrm>
    </dsp:sp>
    <dsp:sp modelId="{9CB75A6B-EAD4-4820-9C0C-87D700899601}">
      <dsp:nvSpPr>
        <dsp:cNvPr id="0" name=""/>
        <dsp:cNvSpPr/>
      </dsp:nvSpPr>
      <dsp:spPr>
        <a:xfrm>
          <a:off x="8955867" y="1358084"/>
          <a:ext cx="1398078" cy="1965600"/>
        </a:xfrm>
        <a:prstGeom prst="upArrowCallout">
          <a:avLst>
            <a:gd name="adj1" fmla="val 50000"/>
            <a:gd name="adj2" fmla="val 20000"/>
            <a:gd name="adj3" fmla="val 20000"/>
            <a:gd name="adj4" fmla="val 100000"/>
          </a:avLst>
        </a:prstGeom>
        <a:solidFill>
          <a:schemeClr val="accent2">
            <a:tint val="40000"/>
            <a:alpha val="90000"/>
            <a:hueOff val="-7899718"/>
            <a:satOff val="68909"/>
            <a:lumOff val="7252"/>
            <a:alphaOff val="0"/>
          </a:schemeClr>
        </a:solidFill>
        <a:ln w="12700" cap="flat" cmpd="sng" algn="ctr">
          <a:solidFill>
            <a:schemeClr val="accent2">
              <a:tint val="40000"/>
              <a:alpha val="90000"/>
              <a:hueOff val="-7899718"/>
              <a:satOff val="68909"/>
              <a:lumOff val="725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0282" tIns="165100" rIns="110282" bIns="165100" numCol="1" spcCol="1270" anchor="t" anchorCtr="0">
          <a:noAutofit/>
        </a:bodyPr>
        <a:lstStyle/>
        <a:p>
          <a:pPr marL="0" lvl="0" indent="0" algn="l" defTabSz="488950">
            <a:lnSpc>
              <a:spcPct val="90000"/>
            </a:lnSpc>
            <a:spcBef>
              <a:spcPct val="0"/>
            </a:spcBef>
            <a:spcAft>
              <a:spcPct val="35000"/>
            </a:spcAft>
            <a:buNone/>
          </a:pPr>
          <a:r>
            <a:rPr lang="en-US" sz="1100" b="1" kern="1200"/>
            <a:t>Collaborate with your billing staff</a:t>
          </a:r>
          <a:endParaRPr lang="en-US" sz="1100" kern="1200"/>
        </a:p>
      </dsp:txBody>
      <dsp:txXfrm>
        <a:off x="8955867" y="1637700"/>
        <a:ext cx="1398078" cy="1685984"/>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6/7/layout/LinearArrowProcessNumbered">
  <dgm:title val="Linear Arrow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shape called UpArrowCallout. Also the nodes are connected by an arrow like shape emphasizing the process natur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3"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L"/>
      <dgm:param type="nodeVertAlign" val="t"/>
    </dgm:alg>
    <dgm:shape xmlns:r="http://schemas.openxmlformats.org/officeDocument/2006/relationships" r:blip="">
      <dgm:adjLst/>
    </dgm:shape>
    <dgm:presOf/>
    <dgm:constrLst>
      <dgm:constr type="w" for="ch" forName="compositeNode" refType="w"/>
      <dgm:constr type="h" for="ch" forName="compositeNode" op="equ"/>
      <dgm:constr type="w" for="ch" forName="sibTransComposite" refType="w" refFor="ch" refForName="compositeNode" fact="0"/>
      <dgm:constr type="w" for="des" forName="parTx"/>
      <dgm:constr type="h" for="des" forName="parTx" op="equ"/>
      <dgm:constr type="h" for="des" forName="parSh" op="equ"/>
      <dgm:constr type="w" for="des" forName="nodeText"/>
      <dgm:constr type="h" for="des" forName="nodeText" op="equ"/>
      <dgm:constr type="w" for="des" forName="parSh"/>
      <dgm:constr type="w" for="des" forName="parSh" op="equ"/>
      <dgm:constr type="primFontSz" for="des" forName="parTx" val="26"/>
      <dgm:constr type="primFontSz" for="des" forName="parTx" op="equ"/>
      <dgm:constr type="primFontSz" for="des" forName="parSh" op="equ"/>
      <dgm:constr type="primFontSz" for="des" forName="nodeText" op="equ"/>
      <dgm:constr type="secFontSz" for="des" forName="nodeText" op="equ"/>
      <dgm:constr type="primFontSz" for="des" forName="sibTransNodeCircle" op="equ"/>
      <dgm:constr type="h" for="des" forName="sibTransNodeCircle" op="equ"/>
      <dgm:constr type="w" for="des" forName="sibTransNodeCircle" op="equ"/>
      <dgm:constr type="h" for="des" forName="parTx" refType="primFontSz" refFor="des" refForName="parTx" fact="1.5"/>
      <dgm:constr type="h" for="ch" forName="compositeNode" refType="h"/>
      <dgm:constr type="h" for="des" forName="parSh" refType="w"/>
      <dgm:constr type="h" for="des" forName="nodeText" refType="primFontSz" refFor="des" refForName="parTx" fact="2.1"/>
      <dgm:constr type="h" for="des" forName="parSh" refType="h" refFor="des" refForName="parTx" op="lte" fact="1.2"/>
      <dgm:constr type="h" for="des" forName="parSh" refType="h" refFor="des" refForName="parTx" op="gte" fact="1.2"/>
    </dgm:constrLst>
    <dgm:ruleLst>
      <dgm:rule type="primFontSz" for="des" forName="parSh" val="5" fact="NaN" max="NaN"/>
    </dgm:ruleLst>
    <dgm:forEach name="Name3" axis="ch" ptType="node">
      <dgm:layoutNode name="compositeNode">
        <dgm:alg type="composite"/>
        <dgm:shape xmlns:r="http://schemas.openxmlformats.org/officeDocument/2006/relationships" r:blip="">
          <dgm:adjLst/>
        </dgm:shape>
        <dgm:presOf/>
        <dgm:choose name="Name004">
          <dgm:if name="Name5" axis="self" ptType="node" func="cnt" op="equ" val="0">
            <dgm:constrLst>
              <dgm:constr type="w" for="ch" forName="parTx" refType="w"/>
              <dgm:constr type="w" for="ch" forName="parSh" refType="w" refFor="ch" refForName="parTx"/>
              <dgm:constr type="w" for="ch" forName="nodeText" refType="w" refFor="ch" refForName="parTx"/>
              <dgm:constr type="t" for="ch" forName="nodeText" refType="b" refFor="ch" refForName="parSh"/>
            </dgm:constrLst>
          </dgm:if>
          <dgm:else name="Name6">
            <dgm:constrLst>
              <dgm:constr type="w" for="ch" forName="parTx" refType="w"/>
              <dgm:constr type="w" for="ch" forName="parSh" refType="w" refFor="ch" refForName="parTx"/>
              <dgm:constr type="w" for="ch" forName="nodeText" refType="w" refFor="ch" refForName="parTx" fact="0.9"/>
              <dgm:constr type="t" for="ch" forName="nodeText" refType="b" refFor="ch" refForName="parSh"/>
            </dgm:constrLst>
          </dgm:else>
        </dgm:choose>
        <dgm:ruleLst>
          <dgm:rule type="h" val="INF" fact="NaN" max="NaN"/>
        </dgm:ruleLst>
        <dgm:layoutNode name="parTx">
          <dgm:varLst>
            <dgm:chMax val="0"/>
            <dgm:chPref val="0"/>
            <dgm:bulletEnabled val="1"/>
          </dgm:varLst>
          <dgm:alg type="tx"/>
          <dgm:shape xmlns:r="http://schemas.openxmlformats.org/officeDocument/2006/relationships" type="rect" r:blip="" zOrderOff="1" hideGeom="1">
            <dgm:adjLst/>
          </dgm:shape>
          <dgm:presOf/>
          <dgm:constrLst>
            <dgm:constr type="h" refType="w" op="lte" fact="0.4"/>
            <dgm:constr type="h"/>
          </dgm:constrLst>
          <dgm:ruleLst>
            <dgm:rule type="h" val="INF" fact="NaN" max="NaN"/>
          </dgm:ruleLst>
        </dgm:layoutNode>
        <dgm:layoutNode name="parSh">
          <dgm:alg type="composite"/>
          <dgm:shape xmlns:r="http://schemas.openxmlformats.org/officeDocument/2006/relationships" r:blip="">
            <dgm:adjLst/>
          </dgm:shape>
          <dgm:presOf axis="self" ptType="node"/>
          <dgm:choose name="casesForFirstAndLastNode">
            <dgm:if name="ifFirstNode" axis="self" ptType="node" func="pos" op="equ" val="1">
              <dgm:choose name="removeLineWhenOnlyOneNode">
                <dgm:if name="ifOnlyOneNode" axis="followSib" ptType="node" func="cnt" op="equ" val="0">
                  <dgm:constrLst>
                    <dgm:constr type="h"/>
                    <dgm:constr type="h" for="ch" forName="lineNode" val="0.002"/>
                    <dgm:constr type="w" for="ch" forName="lineNode" refType="w" fact="0"/>
                    <dgm:constr type="w" for="ch" forName="lineArrowNode" refType="w" fact="0"/>
                    <dgm:constr type="h" for="ch" forName="lineArrowNode" refType="h" fact="0"/>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ifMoreThanOneNode">
                  <dgm:constrLst>
                    <dgm:constr type="h"/>
                    <dgm:constr type="h" for="ch" forName="lineNode" val="0.002"/>
                    <dgm:constr type="w" for="ch" forName="lineNode" refType="w" fact="0.4"/>
                    <dgm:constr type="l" for="ch" forName="lineNode" refType="w" fact="0.5"/>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if>
            <dgm:if name="ifLastNode" axis="self" ptType="node" func="revPos" op="equ" val="1">
              <dgm:constrLst>
                <dgm:constr type="h"/>
                <dgm:constr type="h" for="ch" forName="lineNode" val="0.002"/>
                <dgm:constr type="w" for="ch" forName="lineNode" refType="w" fact="0.45"/>
                <dgm:constr type="w" for="ch" forName="lineArrowNode" refType="w" fact="0"/>
                <dgm:constr type="h" for="ch" forName="lineArrowNode" refType="h" fact="0"/>
                <dgm:constr type="ctrY" for="ch" forName="lineNode" refType="ctrY" refFor="ch" refForName="sibTransNodeCircle"/>
                <dgm:constr type="h" for="ch" forName="sibTransNodeCircle" refType="h"/>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allOtherNodes">
              <dgm:constrLst>
                <dgm:constr type="h"/>
                <dgm:constr type="h" for="ch" forName="lineNode" val="0.002"/>
                <dgm:constr type="w" for="ch" forName="lineNode" refType="w" fact="0.9"/>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layoutNode name="lineNode" styleLbl="alignAccFollowNode1">
            <dgm:alg type="sp"/>
            <dgm:shape xmlns:r="http://schemas.openxmlformats.org/officeDocument/2006/relationships" type="rect" r:blip="">
              <dgm:adjLst/>
            </dgm:shape>
            <dgm:presOf/>
            <dgm:constrLst/>
            <dgm:ruleLst/>
          </dgm:layoutNode>
          <dgm:layoutNode name="lineArrowNode" styleLbl="alignAccFollowNode1">
            <dgm:alg type="sp"/>
            <dgm:shape xmlns:r="http://schemas.openxmlformats.org/officeDocument/2006/relationships" type="chevron" r:blip="">
              <dgm:adjLst>
                <dgm:adj idx="1" val="0.9"/>
              </dgm:adjLst>
            </dgm:shape>
            <dgm:presOf/>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param type="parTxRTLAlign" val="l"/>
              </dgm:alg>
              <dgm:shape xmlns:r="http://schemas.openxmlformats.org/officeDocument/2006/relationships" type="ellipse" r:blip="">
                <dgm:adjLst/>
              </dgm:shape>
              <dgm:constrLst>
                <dgm:constr type="w" refType="h" op="equ"/>
                <dgm:constr type="primFontSz" val="60"/>
                <dgm:constr type="tMarg" refType="w" fact="0.11"/>
                <dgm:constr type="lMarg" refType="w" fact="0.11"/>
                <dgm:constr type="rMarg" refType="w" fact="0.11"/>
                <dgm:constr type="bMarg" refType="w" fact="0.11"/>
              </dgm:constrLst>
              <dgm:ruleLst>
                <dgm:rule type="primFontSz" val="14" fact="NaN" max="NaN"/>
              </dgm:ruleLst>
            </dgm:layoutNode>
            <dgm:layoutNode name="spacerBetweenCircleAndCallout">
              <dgm:varLst/>
              <dgm:presOf/>
              <dgm:alg type="sp"/>
              <dgm:shape xmlns:r="http://schemas.openxmlformats.org/officeDocument/2006/relationships" r:blip="">
                <dgm:adjLst/>
              </dgm:shape>
              <dgm:constrLst/>
              <dgm:ruleLst/>
            </dgm:layoutNode>
          </dgm:forEach>
          <dgm:presOf/>
          <dgm:ruleLst/>
        </dgm:layoutNode>
        <dgm:layoutNode name="nodeText" styleLbl="alignAccFollowNode1">
          <dgm:varLst>
            <dgm:bulletEnabled val="1"/>
          </dgm:varLst>
          <dgm:alg type="tx">
            <dgm:param type="parTxLTRAlign" val="l"/>
            <dgm:param type="parTxRTLAlign" val="r"/>
            <dgm:param type="txAnchorVert" val="t"/>
          </dgm:alg>
          <dgm:shape xmlns:r="http://schemas.openxmlformats.org/officeDocument/2006/relationships" type="upArrowCallout" r:blip="">
            <dgm:adjLst>
              <dgm:adj idx="1" val="0.5"/>
              <dgm:adj idx="2" val="0.2"/>
              <dgm:adj idx="3" val="0.2"/>
              <dgm:adj idx="4" val="1"/>
            </dgm:adjLst>
          </dgm:shape>
          <dgm:presOf axis="desOrSelf" ptType="node"/>
          <dgm:constrLst>
            <dgm:constr type="secFontSz" val="16"/>
            <dgm:constr type="primFontSz" val="26"/>
            <dgm:constr type="h"/>
            <dgm:constr type="tMarg" val="13"/>
            <dgm:constr type="lMarg" refType="w" fact="0.2236"/>
            <dgm:constr type="rMarg" refType="w" fact="0.2236"/>
            <dgm:constr type="bMarg" val="13"/>
          </dgm:constrLst>
          <dgm:ruleLst>
            <dgm:rule type="secFontSz" val="11" fact="NaN" max="NaN"/>
            <dgm:rule type="primFontSz" val="11" fact="NaN" max="NaN"/>
            <dgm:rule type="h" val="INF" fact="NaN" max="NaN"/>
          </dgm:ruleLst>
        </dgm:layoutNode>
      </dgm:layoutNode>
      <dgm:forEach name="sibTransForEach" axis="followSib" ptType="sibTrans" cnt="1">
        <dgm:layoutNode name="sibTransComposite" styleLbl="alignAccFollowNode1">
          <dgm:alg type="sp"/>
          <dgm:shape xmlns:r="http://schemas.openxmlformats.org/officeDocument/2006/relationships" r:blip="">
            <dgm:adjLst/>
          </dgm:shape>
          <dgm:ruleLst/>
        </dgm:layoutNode>
        <dgm:ruleLst>
          <dgm:rule type="h" val="INF" fact="NaN" max="NaN"/>
        </dgm:ruleLst>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1BB02D-BD87-C04E-B529-408C5946F21C}" type="datetimeFigureOut">
              <a:rPr lang="en-US" smtClean="0"/>
              <a:t>11/5/2024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325AF5-28E8-A140-B8B3-823191B3F0EA}" type="slidenum">
              <a:rPr lang="en-US" smtClean="0"/>
              <a:t>‹#›</a:t>
            </a:fld>
            <a:endParaRPr lang="en-US" dirty="0"/>
          </a:p>
        </p:txBody>
      </p:sp>
    </p:spTree>
    <p:extLst>
      <p:ext uri="{BB962C8B-B14F-4D97-AF65-F5344CB8AC3E}">
        <p14:creationId xmlns:p14="http://schemas.microsoft.com/office/powerpoint/2010/main" val="18662565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325AF5-28E8-A140-B8B3-823191B3F0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0482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325AF5-28E8-A140-B8B3-823191B3F0EA}" type="slidenum">
              <a:rPr lang="en-US" smtClean="0"/>
              <a:t>18</a:t>
            </a:fld>
            <a:endParaRPr lang="en-US" dirty="0"/>
          </a:p>
        </p:txBody>
      </p:sp>
    </p:spTree>
    <p:extLst>
      <p:ext uri="{BB962C8B-B14F-4D97-AF65-F5344CB8AC3E}">
        <p14:creationId xmlns:p14="http://schemas.microsoft.com/office/powerpoint/2010/main" val="19488488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325AF5-28E8-A140-B8B3-823191B3F0EA}" type="slidenum">
              <a:rPr lang="en-US" smtClean="0"/>
              <a:t>20</a:t>
            </a:fld>
            <a:endParaRPr lang="en-US" dirty="0"/>
          </a:p>
        </p:txBody>
      </p:sp>
    </p:spTree>
    <p:extLst>
      <p:ext uri="{BB962C8B-B14F-4D97-AF65-F5344CB8AC3E}">
        <p14:creationId xmlns:p14="http://schemas.microsoft.com/office/powerpoint/2010/main" val="29021967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325AF5-28E8-A140-B8B3-823191B3F0EA}" type="slidenum">
              <a:rPr lang="en-US" smtClean="0"/>
              <a:t>22</a:t>
            </a:fld>
            <a:endParaRPr lang="en-US" dirty="0"/>
          </a:p>
        </p:txBody>
      </p:sp>
    </p:spTree>
    <p:extLst>
      <p:ext uri="{BB962C8B-B14F-4D97-AF65-F5344CB8AC3E}">
        <p14:creationId xmlns:p14="http://schemas.microsoft.com/office/powerpoint/2010/main" val="15908473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b="0" i="0" dirty="0">
              <a:solidFill>
                <a:srgbClr val="000000"/>
              </a:solidFill>
              <a:effectLst/>
              <a:highlight>
                <a:srgbClr val="FFFFFF"/>
              </a:highlight>
              <a:latin typeface="sofiapro"/>
            </a:endParaRPr>
          </a:p>
          <a:p>
            <a:r>
              <a:rPr lang="en-US" dirty="0"/>
              <a:t>	</a:t>
            </a:r>
          </a:p>
        </p:txBody>
      </p:sp>
      <p:sp>
        <p:nvSpPr>
          <p:cNvPr id="4" name="Slide Number Placeholder 3"/>
          <p:cNvSpPr>
            <a:spLocks noGrp="1"/>
          </p:cNvSpPr>
          <p:nvPr>
            <p:ph type="sldNum" sz="quarter" idx="5"/>
          </p:nvPr>
        </p:nvSpPr>
        <p:spPr/>
        <p:txBody>
          <a:bodyPr/>
          <a:lstStyle/>
          <a:p>
            <a:fld id="{81325AF5-28E8-A140-B8B3-823191B3F0EA}" type="slidenum">
              <a:rPr lang="en-US" smtClean="0"/>
              <a:t>23</a:t>
            </a:fld>
            <a:endParaRPr lang="en-US" dirty="0"/>
          </a:p>
        </p:txBody>
      </p:sp>
    </p:spTree>
    <p:extLst>
      <p:ext uri="{BB962C8B-B14F-4D97-AF65-F5344CB8AC3E}">
        <p14:creationId xmlns:p14="http://schemas.microsoft.com/office/powerpoint/2010/main" val="29407899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325AF5-28E8-A140-B8B3-823191B3F0EA}" type="slidenum">
              <a:rPr lang="en-US" smtClean="0"/>
              <a:t>27</a:t>
            </a:fld>
            <a:endParaRPr lang="en-US" dirty="0"/>
          </a:p>
        </p:txBody>
      </p:sp>
    </p:spTree>
    <p:extLst>
      <p:ext uri="{BB962C8B-B14F-4D97-AF65-F5344CB8AC3E}">
        <p14:creationId xmlns:p14="http://schemas.microsoft.com/office/powerpoint/2010/main" val="23314356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325AF5-28E8-A140-B8B3-823191B3F0EA}" type="slidenum">
              <a:rPr lang="en-US" smtClean="0"/>
              <a:t>28</a:t>
            </a:fld>
            <a:endParaRPr lang="en-US" dirty="0"/>
          </a:p>
        </p:txBody>
      </p:sp>
    </p:spTree>
    <p:extLst>
      <p:ext uri="{BB962C8B-B14F-4D97-AF65-F5344CB8AC3E}">
        <p14:creationId xmlns:p14="http://schemas.microsoft.com/office/powerpoint/2010/main" val="1336117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325AF5-28E8-A140-B8B3-823191B3F0EA}" type="slidenum">
              <a:rPr lang="en-US" smtClean="0"/>
              <a:t>29</a:t>
            </a:fld>
            <a:endParaRPr lang="en-US" dirty="0"/>
          </a:p>
        </p:txBody>
      </p:sp>
    </p:spTree>
    <p:extLst>
      <p:ext uri="{BB962C8B-B14F-4D97-AF65-F5344CB8AC3E}">
        <p14:creationId xmlns:p14="http://schemas.microsoft.com/office/powerpoint/2010/main" val="34882099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325AF5-28E8-A140-B8B3-823191B3F0EA}" type="slidenum">
              <a:rPr lang="en-US" smtClean="0"/>
              <a:t>31</a:t>
            </a:fld>
            <a:endParaRPr lang="en-US" dirty="0"/>
          </a:p>
        </p:txBody>
      </p:sp>
    </p:spTree>
    <p:extLst>
      <p:ext uri="{BB962C8B-B14F-4D97-AF65-F5344CB8AC3E}">
        <p14:creationId xmlns:p14="http://schemas.microsoft.com/office/powerpoint/2010/main" val="25115927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325AF5-28E8-A140-B8B3-823191B3F0EA}" type="slidenum">
              <a:rPr lang="en-US" smtClean="0"/>
              <a:t>32</a:t>
            </a:fld>
            <a:endParaRPr lang="en-US" dirty="0"/>
          </a:p>
        </p:txBody>
      </p:sp>
    </p:spTree>
    <p:extLst>
      <p:ext uri="{BB962C8B-B14F-4D97-AF65-F5344CB8AC3E}">
        <p14:creationId xmlns:p14="http://schemas.microsoft.com/office/powerpoint/2010/main" val="41049392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325AF5-28E8-A140-B8B3-823191B3F0EA}" type="slidenum">
              <a:rPr lang="en-US" smtClean="0"/>
              <a:t>35</a:t>
            </a:fld>
            <a:endParaRPr lang="en-US" dirty="0"/>
          </a:p>
        </p:txBody>
      </p:sp>
    </p:spTree>
    <p:extLst>
      <p:ext uri="{BB962C8B-B14F-4D97-AF65-F5344CB8AC3E}">
        <p14:creationId xmlns:p14="http://schemas.microsoft.com/office/powerpoint/2010/main" val="29694582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325AF5-28E8-A140-B8B3-823191B3F0EA}" type="slidenum">
              <a:rPr lang="en-US" smtClean="0"/>
              <a:t>2</a:t>
            </a:fld>
            <a:endParaRPr lang="en-US" dirty="0"/>
          </a:p>
        </p:txBody>
      </p:sp>
    </p:spTree>
    <p:extLst>
      <p:ext uri="{BB962C8B-B14F-4D97-AF65-F5344CB8AC3E}">
        <p14:creationId xmlns:p14="http://schemas.microsoft.com/office/powerpoint/2010/main" val="2306955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325AF5-28E8-A140-B8B3-823191B3F0EA}" type="slidenum">
              <a:rPr lang="en-US" smtClean="0"/>
              <a:t>36</a:t>
            </a:fld>
            <a:endParaRPr lang="en-US" dirty="0"/>
          </a:p>
        </p:txBody>
      </p:sp>
    </p:spTree>
    <p:extLst>
      <p:ext uri="{BB962C8B-B14F-4D97-AF65-F5344CB8AC3E}">
        <p14:creationId xmlns:p14="http://schemas.microsoft.com/office/powerpoint/2010/main" val="41466555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325AF5-28E8-A140-B8B3-823191B3F0EA}" type="slidenum">
              <a:rPr lang="en-US" smtClean="0"/>
              <a:t>37</a:t>
            </a:fld>
            <a:endParaRPr lang="en-US" dirty="0"/>
          </a:p>
        </p:txBody>
      </p:sp>
    </p:spTree>
    <p:extLst>
      <p:ext uri="{BB962C8B-B14F-4D97-AF65-F5344CB8AC3E}">
        <p14:creationId xmlns:p14="http://schemas.microsoft.com/office/powerpoint/2010/main" val="38823036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325AF5-28E8-A140-B8B3-823191B3F0EA}" type="slidenum">
              <a:rPr lang="en-US" smtClean="0"/>
              <a:t>38</a:t>
            </a:fld>
            <a:endParaRPr lang="en-US" dirty="0"/>
          </a:p>
        </p:txBody>
      </p:sp>
    </p:spTree>
    <p:extLst>
      <p:ext uri="{BB962C8B-B14F-4D97-AF65-F5344CB8AC3E}">
        <p14:creationId xmlns:p14="http://schemas.microsoft.com/office/powerpoint/2010/main" val="28187582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325AF5-28E8-A140-B8B3-823191B3F0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49606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325AF5-28E8-A140-B8B3-823191B3F0EA}" type="slidenum">
              <a:rPr lang="en-US" smtClean="0"/>
              <a:t>6</a:t>
            </a:fld>
            <a:endParaRPr lang="en-US" dirty="0"/>
          </a:p>
        </p:txBody>
      </p:sp>
    </p:spTree>
    <p:extLst>
      <p:ext uri="{BB962C8B-B14F-4D97-AF65-F5344CB8AC3E}">
        <p14:creationId xmlns:p14="http://schemas.microsoft.com/office/powerpoint/2010/main" val="20878453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325AF5-28E8-A140-B8B3-823191B3F0EA}" type="slidenum">
              <a:rPr lang="en-US" smtClean="0"/>
              <a:t>7</a:t>
            </a:fld>
            <a:endParaRPr lang="en-US" dirty="0"/>
          </a:p>
        </p:txBody>
      </p:sp>
    </p:spTree>
    <p:extLst>
      <p:ext uri="{BB962C8B-B14F-4D97-AF65-F5344CB8AC3E}">
        <p14:creationId xmlns:p14="http://schemas.microsoft.com/office/powerpoint/2010/main" val="16743463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325AF5-28E8-A140-B8B3-823191B3F0EA}" type="slidenum">
              <a:rPr lang="en-US" smtClean="0"/>
              <a:t>9</a:t>
            </a:fld>
            <a:endParaRPr lang="en-US" dirty="0"/>
          </a:p>
        </p:txBody>
      </p:sp>
    </p:spTree>
    <p:extLst>
      <p:ext uri="{BB962C8B-B14F-4D97-AF65-F5344CB8AC3E}">
        <p14:creationId xmlns:p14="http://schemas.microsoft.com/office/powerpoint/2010/main" val="17010069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325AF5-28E8-A140-B8B3-823191B3F0EA}" type="slidenum">
              <a:rPr lang="en-US" smtClean="0"/>
              <a:t>11</a:t>
            </a:fld>
            <a:endParaRPr lang="en-US" dirty="0"/>
          </a:p>
        </p:txBody>
      </p:sp>
    </p:spTree>
    <p:extLst>
      <p:ext uri="{BB962C8B-B14F-4D97-AF65-F5344CB8AC3E}">
        <p14:creationId xmlns:p14="http://schemas.microsoft.com/office/powerpoint/2010/main" val="22630054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325AF5-28E8-A140-B8B3-823191B3F0EA}" type="slidenum">
              <a:rPr lang="en-US" smtClean="0"/>
              <a:t>14</a:t>
            </a:fld>
            <a:endParaRPr lang="en-US" dirty="0"/>
          </a:p>
        </p:txBody>
      </p:sp>
    </p:spTree>
    <p:extLst>
      <p:ext uri="{BB962C8B-B14F-4D97-AF65-F5344CB8AC3E}">
        <p14:creationId xmlns:p14="http://schemas.microsoft.com/office/powerpoint/2010/main" val="35881856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325AF5-28E8-A140-B8B3-823191B3F0EA}" type="slidenum">
              <a:rPr lang="en-US" smtClean="0"/>
              <a:t>15</a:t>
            </a:fld>
            <a:endParaRPr lang="en-US" dirty="0"/>
          </a:p>
        </p:txBody>
      </p:sp>
    </p:spTree>
    <p:extLst>
      <p:ext uri="{BB962C8B-B14F-4D97-AF65-F5344CB8AC3E}">
        <p14:creationId xmlns:p14="http://schemas.microsoft.com/office/powerpoint/2010/main" val="36332552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Dk. Blue">
    <p:bg>
      <p:bgPr>
        <a:solidFill>
          <a:srgbClr val="084166"/>
        </a:solidFill>
        <a:effectLst/>
      </p:bgPr>
    </p:bg>
    <p:spTree>
      <p:nvGrpSpPr>
        <p:cNvPr id="1" name=""/>
        <p:cNvGrpSpPr/>
        <p:nvPr/>
      </p:nvGrpSpPr>
      <p:grpSpPr>
        <a:xfrm>
          <a:off x="0" y="0"/>
          <a:ext cx="0" cy="0"/>
          <a:chOff x="0" y="0"/>
          <a:chExt cx="0" cy="0"/>
        </a:xfrm>
      </p:grpSpPr>
      <p:sp>
        <p:nvSpPr>
          <p:cNvPr id="28" name="Title 27">
            <a:extLst>
              <a:ext uri="{FF2B5EF4-FFF2-40B4-BE49-F238E27FC236}">
                <a16:creationId xmlns:a16="http://schemas.microsoft.com/office/drawing/2014/main" id="{3D43DA78-AFD0-7C4F-9D21-E9B76C44A1C9}"/>
              </a:ext>
            </a:extLst>
          </p:cNvPr>
          <p:cNvSpPr>
            <a:spLocks noGrp="1"/>
          </p:cNvSpPr>
          <p:nvPr>
            <p:ph type="title" hasCustomPrompt="1"/>
          </p:nvPr>
        </p:nvSpPr>
        <p:spPr>
          <a:xfrm>
            <a:off x="838200" y="1869659"/>
            <a:ext cx="10515600" cy="2262738"/>
          </a:xfrm>
          <a:prstGeom prst="rect">
            <a:avLst/>
          </a:prstGeom>
        </p:spPr>
        <p:txBody>
          <a:bodyPr anchor="ctr"/>
          <a:lstStyle>
            <a:lvl1pPr algn="ctr">
              <a:defRPr sz="8000">
                <a:solidFill>
                  <a:schemeClr val="bg1"/>
                </a:solidFill>
              </a:defRPr>
            </a:lvl1pPr>
          </a:lstStyle>
          <a:p>
            <a:r>
              <a:rPr lang="en-US" dirty="0"/>
              <a:t>Presentation Name</a:t>
            </a:r>
            <a:br>
              <a:rPr lang="en-US" dirty="0"/>
            </a:br>
            <a:r>
              <a:rPr lang="en-US" dirty="0"/>
              <a:t>Style and Size</a:t>
            </a:r>
          </a:p>
        </p:txBody>
      </p:sp>
      <p:sp>
        <p:nvSpPr>
          <p:cNvPr id="29" name="Date Placeholder 28">
            <a:extLst>
              <a:ext uri="{FF2B5EF4-FFF2-40B4-BE49-F238E27FC236}">
                <a16:creationId xmlns:a16="http://schemas.microsoft.com/office/drawing/2014/main" id="{84B50F91-9E12-E849-801F-53B0CE79C9B9}"/>
              </a:ext>
            </a:extLst>
          </p:cNvPr>
          <p:cNvSpPr>
            <a:spLocks noGrp="1"/>
          </p:cNvSpPr>
          <p:nvPr>
            <p:ph type="dt" sz="half" idx="10"/>
          </p:nvPr>
        </p:nvSpPr>
        <p:spPr>
          <a:xfrm>
            <a:off x="8610600" y="742724"/>
            <a:ext cx="2743200" cy="365125"/>
          </a:xfrm>
        </p:spPr>
        <p:txBody>
          <a:bodyPr lIns="0" tIns="0" rIns="0" bIns="0"/>
          <a:lstStyle>
            <a:lvl1pPr>
              <a:defRPr sz="2000">
                <a:solidFill>
                  <a:schemeClr val="bg1"/>
                </a:solidFill>
              </a:defRPr>
            </a:lvl1pPr>
          </a:lstStyle>
          <a:p>
            <a:pPr algn="r"/>
            <a:endParaRPr lang="en-US" sz="2000" dirty="0"/>
          </a:p>
        </p:txBody>
      </p:sp>
      <p:cxnSp>
        <p:nvCxnSpPr>
          <p:cNvPr id="10" name="Straight Connector 9">
            <a:extLst>
              <a:ext uri="{FF2B5EF4-FFF2-40B4-BE49-F238E27FC236}">
                <a16:creationId xmlns:a16="http://schemas.microsoft.com/office/drawing/2014/main" id="{7C5293EA-287C-764B-9C1B-28E86806A26F}"/>
              </a:ext>
            </a:extLst>
          </p:cNvPr>
          <p:cNvCxnSpPr>
            <a:cxnSpLocks/>
          </p:cNvCxnSpPr>
          <p:nvPr userDrawn="1"/>
        </p:nvCxnSpPr>
        <p:spPr>
          <a:xfrm>
            <a:off x="810016" y="1240077"/>
            <a:ext cx="10571967" cy="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5564BC8-BCC6-C348-B799-93EFEE645502}"/>
              </a:ext>
            </a:extLst>
          </p:cNvPr>
          <p:cNvCxnSpPr>
            <a:cxnSpLocks/>
          </p:cNvCxnSpPr>
          <p:nvPr userDrawn="1"/>
        </p:nvCxnSpPr>
        <p:spPr>
          <a:xfrm>
            <a:off x="810016" y="4761978"/>
            <a:ext cx="10571967" cy="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24315FFD-65E6-1141-9A10-8D4EFEE8D13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107990" y="5601019"/>
            <a:ext cx="1999464" cy="488021"/>
          </a:xfrm>
          <a:prstGeom prst="rect">
            <a:avLst/>
          </a:prstGeom>
        </p:spPr>
      </p:pic>
    </p:spTree>
    <p:extLst>
      <p:ext uri="{BB962C8B-B14F-4D97-AF65-F5344CB8AC3E}">
        <p14:creationId xmlns:p14="http://schemas.microsoft.com/office/powerpoint/2010/main" val="39463147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Slide - Icon Lef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187F390-7164-C940-9851-BB674B0EE020}"/>
              </a:ext>
            </a:extLst>
          </p:cNvPr>
          <p:cNvPicPr>
            <a:picLocks noChangeAspect="1"/>
          </p:cNvPicPr>
          <p:nvPr userDrawn="1"/>
        </p:nvPicPr>
        <p:blipFill>
          <a:blip r:embed="rId2"/>
          <a:stretch>
            <a:fillRect/>
          </a:stretch>
        </p:blipFill>
        <p:spPr>
          <a:xfrm>
            <a:off x="0" y="0"/>
            <a:ext cx="5381624" cy="6865489"/>
          </a:xfrm>
          <a:prstGeom prst="rect">
            <a:avLst/>
          </a:prstGeom>
        </p:spPr>
      </p:pic>
      <p:sp>
        <p:nvSpPr>
          <p:cNvPr id="5" name="Footer Placeholder 5">
            <a:extLst>
              <a:ext uri="{FF2B5EF4-FFF2-40B4-BE49-F238E27FC236}">
                <a16:creationId xmlns:a16="http://schemas.microsoft.com/office/drawing/2014/main" id="{2FFC755A-3EF2-4348-9F22-ECA76342F91C}"/>
              </a:ext>
            </a:extLst>
          </p:cNvPr>
          <p:cNvSpPr txBox="1">
            <a:spLocks/>
          </p:cNvSpPr>
          <p:nvPr userDrawn="1"/>
        </p:nvSpPr>
        <p:spPr>
          <a:xfrm>
            <a:off x="5654465" y="6334263"/>
            <a:ext cx="4254773" cy="365109"/>
          </a:xfrm>
          <a:prstGeom prst="rect">
            <a:avLst/>
          </a:prstGeom>
        </p:spPr>
        <p:txBody>
          <a:bodyPr lIns="0" tIns="0" rIns="0" bIns="0" anchor="ctr"/>
          <a:lstStyle>
            <a:defPPr>
              <a:defRPr lang="en-US"/>
            </a:defPPr>
            <a:lvl1pPr marL="0" algn="l" defTabSz="914400" rtl="0" eaLnBrk="1" latinLnBrk="0" hangingPunct="1">
              <a:defRPr sz="1300" b="1" i="0" kern="1200" spc="0" baseline="0">
                <a:solidFill>
                  <a:schemeClr val="tx2"/>
                </a:solidFill>
                <a:latin typeface="Arial" panose="020B0604020202020204" pitchFamily="34" charset="0"/>
                <a:ea typeface="Helvetica Neue Medium" panose="02000503000000020004"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noProof="0" dirty="0">
                <a:solidFill>
                  <a:schemeClr val="tx1">
                    <a:alpha val="40000"/>
                  </a:schemeClr>
                </a:solidFill>
              </a:rPr>
              <a:t>© 2021 Highmark Wholecare. </a:t>
            </a:r>
          </a:p>
          <a:p>
            <a:r>
              <a:rPr lang="en-US" b="0" noProof="0" dirty="0">
                <a:solidFill>
                  <a:schemeClr val="tx1">
                    <a:alpha val="40000"/>
                  </a:schemeClr>
                </a:solidFill>
              </a:rPr>
              <a:t>All rights reserved.</a:t>
            </a:r>
          </a:p>
        </p:txBody>
      </p:sp>
      <p:sp>
        <p:nvSpPr>
          <p:cNvPr id="8" name="Title 7">
            <a:extLst>
              <a:ext uri="{FF2B5EF4-FFF2-40B4-BE49-F238E27FC236}">
                <a16:creationId xmlns:a16="http://schemas.microsoft.com/office/drawing/2014/main" id="{E9430B11-D356-284A-9496-FFF4C6677612}"/>
              </a:ext>
            </a:extLst>
          </p:cNvPr>
          <p:cNvSpPr>
            <a:spLocks noGrp="1"/>
          </p:cNvSpPr>
          <p:nvPr>
            <p:ph type="title" hasCustomPrompt="1"/>
          </p:nvPr>
        </p:nvSpPr>
        <p:spPr>
          <a:xfrm>
            <a:off x="5654464" y="391543"/>
            <a:ext cx="6103783" cy="693296"/>
          </a:xfrm>
          <a:prstGeom prst="rect">
            <a:avLst/>
          </a:prstGeom>
        </p:spPr>
        <p:txBody>
          <a:bodyPr lIns="0" tIns="0" rIns="0" bIns="0" anchor="ctr">
            <a:noAutofit/>
          </a:bodyPr>
          <a:lstStyle>
            <a:lvl1pPr>
              <a:defRPr b="0">
                <a:solidFill>
                  <a:schemeClr val="tx2"/>
                </a:solidFill>
              </a:defRPr>
            </a:lvl1pPr>
          </a:lstStyle>
          <a:p>
            <a:r>
              <a:rPr lang="en-US" dirty="0"/>
              <a:t>Click to update slide title</a:t>
            </a:r>
          </a:p>
        </p:txBody>
      </p:sp>
      <p:sp>
        <p:nvSpPr>
          <p:cNvPr id="13" name="Slide Number Placeholder 12">
            <a:extLst>
              <a:ext uri="{FF2B5EF4-FFF2-40B4-BE49-F238E27FC236}">
                <a16:creationId xmlns:a16="http://schemas.microsoft.com/office/drawing/2014/main" id="{E79B12C1-D995-3745-AF12-8F8034D9F054}"/>
              </a:ext>
            </a:extLst>
          </p:cNvPr>
          <p:cNvSpPr>
            <a:spLocks noGrp="1"/>
          </p:cNvSpPr>
          <p:nvPr>
            <p:ph type="sldNum" sz="quarter" idx="12"/>
          </p:nvPr>
        </p:nvSpPr>
        <p:spPr>
          <a:xfrm>
            <a:off x="10879016" y="6356350"/>
            <a:ext cx="879231" cy="365125"/>
          </a:xfrm>
        </p:spPr>
        <p:txBody>
          <a:bodyPr lIns="0" tIns="0" rIns="0" bIns="0"/>
          <a:lstStyle>
            <a:lvl1pPr>
              <a:defRPr>
                <a:solidFill>
                  <a:schemeClr val="accent1"/>
                </a:solidFill>
              </a:defRPr>
            </a:lvl1pPr>
          </a:lstStyle>
          <a:p>
            <a:fld id="{852F96CA-6691-524C-8407-2F4125053D12}" type="slidenum">
              <a:rPr lang="en-US" smtClean="0"/>
              <a:pPr/>
              <a:t>‹#›</a:t>
            </a:fld>
            <a:endParaRPr lang="en-US" dirty="0"/>
          </a:p>
        </p:txBody>
      </p:sp>
      <p:sp>
        <p:nvSpPr>
          <p:cNvPr id="20" name="Text Placeholder 9">
            <a:extLst>
              <a:ext uri="{FF2B5EF4-FFF2-40B4-BE49-F238E27FC236}">
                <a16:creationId xmlns:a16="http://schemas.microsoft.com/office/drawing/2014/main" id="{A9AB0AFA-2F7F-7449-8659-FF33944E35A9}"/>
              </a:ext>
            </a:extLst>
          </p:cNvPr>
          <p:cNvSpPr>
            <a:spLocks noGrp="1"/>
          </p:cNvSpPr>
          <p:nvPr>
            <p:ph type="body" sz="quarter" idx="14"/>
          </p:nvPr>
        </p:nvSpPr>
        <p:spPr>
          <a:xfrm>
            <a:off x="5654463" y="1589371"/>
            <a:ext cx="6103781" cy="4270248"/>
          </a:xfrm>
        </p:spPr>
        <p:txBody>
          <a:bodyPr lIns="0" tIns="0" rIns="0" bIns="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2" name="Straight Connector 11">
            <a:extLst>
              <a:ext uri="{FF2B5EF4-FFF2-40B4-BE49-F238E27FC236}">
                <a16:creationId xmlns:a16="http://schemas.microsoft.com/office/drawing/2014/main" id="{5294B482-38C2-284D-BFCD-8121CBE830E4}"/>
              </a:ext>
            </a:extLst>
          </p:cNvPr>
          <p:cNvCxnSpPr>
            <a:cxnSpLocks/>
          </p:cNvCxnSpPr>
          <p:nvPr userDrawn="1"/>
        </p:nvCxnSpPr>
        <p:spPr>
          <a:xfrm>
            <a:off x="5654465" y="6160113"/>
            <a:ext cx="6103782" cy="0"/>
          </a:xfrm>
          <a:prstGeom prst="line">
            <a:avLst/>
          </a:prstGeom>
          <a:ln w="63500">
            <a:solidFill>
              <a:schemeClr val="tx2"/>
            </a:solidFill>
          </a:ln>
        </p:spPr>
        <p:style>
          <a:lnRef idx="3">
            <a:schemeClr val="accent2"/>
          </a:lnRef>
          <a:fillRef idx="0">
            <a:schemeClr val="accent2"/>
          </a:fillRef>
          <a:effectRef idx="2">
            <a:schemeClr val="accent2"/>
          </a:effectRef>
          <a:fontRef idx="minor">
            <a:schemeClr val="tx1"/>
          </a:fontRef>
        </p:style>
      </p:cxnSp>
      <p:cxnSp>
        <p:nvCxnSpPr>
          <p:cNvPr id="14" name="Straight Connector 13">
            <a:extLst>
              <a:ext uri="{FF2B5EF4-FFF2-40B4-BE49-F238E27FC236}">
                <a16:creationId xmlns:a16="http://schemas.microsoft.com/office/drawing/2014/main" id="{E7D8A165-AA15-1943-9F19-C57E14B18364}"/>
              </a:ext>
            </a:extLst>
          </p:cNvPr>
          <p:cNvCxnSpPr>
            <a:cxnSpLocks/>
          </p:cNvCxnSpPr>
          <p:nvPr userDrawn="1"/>
        </p:nvCxnSpPr>
        <p:spPr>
          <a:xfrm>
            <a:off x="5654466" y="1292278"/>
            <a:ext cx="6103781" cy="0"/>
          </a:xfrm>
          <a:prstGeom prst="line">
            <a:avLst/>
          </a:prstGeom>
          <a:ln w="63500">
            <a:solidFill>
              <a:schemeClr val="tx2"/>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601738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Divider - Dk. Blu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26749-13A7-C64B-8555-F1214C72887A}"/>
              </a:ext>
            </a:extLst>
          </p:cNvPr>
          <p:cNvSpPr>
            <a:spLocks noGrp="1"/>
          </p:cNvSpPr>
          <p:nvPr>
            <p:ph type="title" hasCustomPrompt="1"/>
          </p:nvPr>
        </p:nvSpPr>
        <p:spPr>
          <a:xfrm>
            <a:off x="849923" y="2873863"/>
            <a:ext cx="10515600" cy="1325563"/>
          </a:xfrm>
        </p:spPr>
        <p:txBody>
          <a:bodyPr>
            <a:normAutofit/>
          </a:bodyPr>
          <a:lstStyle>
            <a:lvl1pPr algn="ctr">
              <a:defRPr sz="6000">
                <a:solidFill>
                  <a:schemeClr val="bg1"/>
                </a:solidFill>
              </a:defRPr>
            </a:lvl1pPr>
          </a:lstStyle>
          <a:p>
            <a:r>
              <a:rPr lang="en-US" dirty="0"/>
              <a:t>Section Divider Title</a:t>
            </a:r>
          </a:p>
        </p:txBody>
      </p:sp>
      <p:sp>
        <p:nvSpPr>
          <p:cNvPr id="14" name="Text Placeholder 13">
            <a:extLst>
              <a:ext uri="{FF2B5EF4-FFF2-40B4-BE49-F238E27FC236}">
                <a16:creationId xmlns:a16="http://schemas.microsoft.com/office/drawing/2014/main" id="{4434FADC-2406-BA47-A38E-80D92024E0D2}"/>
              </a:ext>
            </a:extLst>
          </p:cNvPr>
          <p:cNvSpPr>
            <a:spLocks noGrp="1"/>
          </p:cNvSpPr>
          <p:nvPr>
            <p:ph type="body" sz="quarter" idx="10" hasCustomPrompt="1"/>
          </p:nvPr>
        </p:nvSpPr>
        <p:spPr>
          <a:xfrm>
            <a:off x="3609975" y="1178405"/>
            <a:ext cx="4889500" cy="796514"/>
          </a:xfrm>
        </p:spPr>
        <p:txBody>
          <a:bodyPr anchor="ctr">
            <a:noAutofit/>
          </a:bodyPr>
          <a:lstStyle>
            <a:lvl1pPr marL="0" indent="0" algn="ctr">
              <a:buNone/>
              <a:defRPr sz="4400" b="1">
                <a:solidFill>
                  <a:schemeClr val="bg1"/>
                </a:solidFill>
              </a:defRPr>
            </a:lvl1pPr>
          </a:lstStyle>
          <a:p>
            <a:pPr lvl="0"/>
            <a:r>
              <a:rPr lang="en-US" dirty="0"/>
              <a:t>Section #</a:t>
            </a:r>
          </a:p>
        </p:txBody>
      </p:sp>
      <p:pic>
        <p:nvPicPr>
          <p:cNvPr id="9" name="Picture 8">
            <a:extLst>
              <a:ext uri="{FF2B5EF4-FFF2-40B4-BE49-F238E27FC236}">
                <a16:creationId xmlns:a16="http://schemas.microsoft.com/office/drawing/2014/main" id="{1A9BEEA4-964E-3347-ABF0-AFC4D5031F0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107990" y="5601019"/>
            <a:ext cx="1999464" cy="488021"/>
          </a:xfrm>
          <a:prstGeom prst="rect">
            <a:avLst/>
          </a:prstGeom>
        </p:spPr>
      </p:pic>
      <p:cxnSp>
        <p:nvCxnSpPr>
          <p:cNvPr id="11" name="Straight Connector 10">
            <a:extLst>
              <a:ext uri="{FF2B5EF4-FFF2-40B4-BE49-F238E27FC236}">
                <a16:creationId xmlns:a16="http://schemas.microsoft.com/office/drawing/2014/main" id="{C60E2545-178C-C04B-A4E3-1F6B510E2E9F}"/>
              </a:ext>
            </a:extLst>
          </p:cNvPr>
          <p:cNvCxnSpPr>
            <a:cxnSpLocks/>
          </p:cNvCxnSpPr>
          <p:nvPr userDrawn="1"/>
        </p:nvCxnSpPr>
        <p:spPr>
          <a:xfrm>
            <a:off x="2052884" y="2345559"/>
            <a:ext cx="8109679" cy="0"/>
          </a:xfrm>
          <a:prstGeom prst="line">
            <a:avLst/>
          </a:prstGeom>
          <a:ln w="104775">
            <a:solidFill>
              <a:schemeClr val="bg1">
                <a:alpha val="60000"/>
              </a:schemeClr>
            </a:solidFill>
          </a:ln>
        </p:spPr>
        <p:style>
          <a:lnRef idx="3">
            <a:schemeClr val="accent2"/>
          </a:lnRef>
          <a:fillRef idx="0">
            <a:schemeClr val="accent2"/>
          </a:fillRef>
          <a:effectRef idx="2">
            <a:schemeClr val="accent2"/>
          </a:effectRef>
          <a:fontRef idx="minor">
            <a:schemeClr val="tx1"/>
          </a:fontRef>
        </p:style>
      </p:cxnSp>
      <p:cxnSp>
        <p:nvCxnSpPr>
          <p:cNvPr id="12" name="Straight Connector 11">
            <a:extLst>
              <a:ext uri="{FF2B5EF4-FFF2-40B4-BE49-F238E27FC236}">
                <a16:creationId xmlns:a16="http://schemas.microsoft.com/office/drawing/2014/main" id="{A2E701B2-0AF9-7C42-82DF-242837C4233F}"/>
              </a:ext>
            </a:extLst>
          </p:cNvPr>
          <p:cNvCxnSpPr>
            <a:cxnSpLocks/>
          </p:cNvCxnSpPr>
          <p:nvPr userDrawn="1"/>
        </p:nvCxnSpPr>
        <p:spPr>
          <a:xfrm>
            <a:off x="2052884" y="4564105"/>
            <a:ext cx="8109679" cy="0"/>
          </a:xfrm>
          <a:prstGeom prst="line">
            <a:avLst/>
          </a:prstGeom>
          <a:ln w="104775">
            <a:solidFill>
              <a:schemeClr val="bg1">
                <a:alpha val="60000"/>
              </a:schemeClr>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41005140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9FD1C-F2A6-0EE9-D4B3-37083B765F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B06E39-3163-99F2-C4FF-7BDB7C66467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356E4D-AF77-F363-AAE7-C46F4E1BB669}"/>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CA1DC96E-84C8-77A0-F6AD-03896A05253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DF005BA-3A36-BAAF-2A4F-CA297DE08354}"/>
              </a:ext>
            </a:extLst>
          </p:cNvPr>
          <p:cNvSpPr>
            <a:spLocks noGrp="1"/>
          </p:cNvSpPr>
          <p:nvPr>
            <p:ph type="sldNum" sz="quarter" idx="12"/>
          </p:nvPr>
        </p:nvSpPr>
        <p:spPr/>
        <p:txBody>
          <a:bodyPr/>
          <a:lstStyle/>
          <a:p>
            <a:fld id="{1A0D0D38-EE4C-47B2-BC5C-09F547999B8D}" type="slidenum">
              <a:rPr lang="en-US" smtClean="0"/>
              <a:t>‹#›</a:t>
            </a:fld>
            <a:endParaRPr lang="en-US" dirty="0"/>
          </a:p>
        </p:txBody>
      </p:sp>
    </p:spTree>
    <p:extLst>
      <p:ext uri="{BB962C8B-B14F-4D97-AF65-F5344CB8AC3E}">
        <p14:creationId xmlns:p14="http://schemas.microsoft.com/office/powerpoint/2010/main" val="10888935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B6E90-3DB5-1144-A579-F7BD06DB09B8}"/>
              </a:ext>
            </a:extLst>
          </p:cNvPr>
          <p:cNvSpPr>
            <a:spLocks noGrp="1"/>
          </p:cNvSpPr>
          <p:nvPr>
            <p:ph type="ctrTitle" hasCustomPrompt="1"/>
          </p:nvPr>
        </p:nvSpPr>
        <p:spPr>
          <a:xfrm>
            <a:off x="1524000" y="1344863"/>
            <a:ext cx="9144000" cy="2387600"/>
          </a:xfrm>
        </p:spPr>
        <p:txBody>
          <a:bodyPr anchor="ctr" anchorCtr="0"/>
          <a:lstStyle>
            <a:lvl1pPr algn="ctr">
              <a:defRPr sz="7500">
                <a:solidFill>
                  <a:schemeClr val="bg1"/>
                </a:solidFill>
              </a:defRPr>
            </a:lvl1pPr>
          </a:lstStyle>
          <a:p>
            <a:r>
              <a:rPr lang="en-US"/>
              <a:t>Presentation Title</a:t>
            </a:r>
          </a:p>
        </p:txBody>
      </p:sp>
      <p:pic>
        <p:nvPicPr>
          <p:cNvPr id="3" name="Picture 2">
            <a:extLst>
              <a:ext uri="{FF2B5EF4-FFF2-40B4-BE49-F238E27FC236}">
                <a16:creationId xmlns:a16="http://schemas.microsoft.com/office/drawing/2014/main" id="{3912CE53-76D1-C140-90CA-355992B8385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810874" y="5145139"/>
            <a:ext cx="2569640" cy="735995"/>
          </a:xfrm>
          <a:prstGeom prst="rect">
            <a:avLst/>
          </a:prstGeom>
        </p:spPr>
      </p:pic>
    </p:spTree>
    <p:extLst>
      <p:ext uri="{BB962C8B-B14F-4D97-AF65-F5344CB8AC3E}">
        <p14:creationId xmlns:p14="http://schemas.microsoft.com/office/powerpoint/2010/main" val="7853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ection Break">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B6E90-3DB5-1144-A579-F7BD06DB09B8}"/>
              </a:ext>
            </a:extLst>
          </p:cNvPr>
          <p:cNvSpPr>
            <a:spLocks noGrp="1"/>
          </p:cNvSpPr>
          <p:nvPr>
            <p:ph type="ctrTitle" hasCustomPrompt="1"/>
          </p:nvPr>
        </p:nvSpPr>
        <p:spPr>
          <a:xfrm>
            <a:off x="1524000" y="2235200"/>
            <a:ext cx="9144000" cy="2387600"/>
          </a:xfrm>
        </p:spPr>
        <p:txBody>
          <a:bodyPr anchor="ctr" anchorCtr="0"/>
          <a:lstStyle>
            <a:lvl1pPr algn="ctr">
              <a:lnSpc>
                <a:spcPct val="100000"/>
              </a:lnSpc>
              <a:defRPr sz="5500">
                <a:solidFill>
                  <a:schemeClr val="bg1"/>
                </a:solidFill>
              </a:defRPr>
            </a:lvl1pPr>
          </a:lstStyle>
          <a:p>
            <a:r>
              <a:rPr lang="en-US"/>
              <a:t>Section Break</a:t>
            </a:r>
          </a:p>
        </p:txBody>
      </p:sp>
    </p:spTree>
    <p:extLst>
      <p:ext uri="{BB962C8B-B14F-4D97-AF65-F5344CB8AC3E}">
        <p14:creationId xmlns:p14="http://schemas.microsoft.com/office/powerpoint/2010/main" val="9243986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5" name="Title Placeholder 1">
            <a:extLst>
              <a:ext uri="{FF2B5EF4-FFF2-40B4-BE49-F238E27FC236}">
                <a16:creationId xmlns:a16="http://schemas.microsoft.com/office/drawing/2014/main" id="{1A8E44BE-51F4-5B44-8184-F74C60FE3FD1}"/>
              </a:ext>
            </a:extLst>
          </p:cNvPr>
          <p:cNvSpPr>
            <a:spLocks noGrp="1"/>
          </p:cNvSpPr>
          <p:nvPr>
            <p:ph type="title" hasCustomPrompt="1"/>
          </p:nvPr>
        </p:nvSpPr>
        <p:spPr>
          <a:xfrm>
            <a:off x="564845" y="576072"/>
            <a:ext cx="10515600" cy="670290"/>
          </a:xfrm>
          <a:prstGeom prst="rect">
            <a:avLst/>
          </a:prstGeom>
        </p:spPr>
        <p:txBody>
          <a:bodyPr vert="horz" lIns="91440" tIns="45720" rIns="91440" bIns="45720" rtlCol="0" anchor="t" anchorCtr="0">
            <a:noAutofit/>
          </a:bodyPr>
          <a:lstStyle/>
          <a:p>
            <a:r>
              <a:rPr lang="en-US"/>
              <a:t>Agenda</a:t>
            </a:r>
          </a:p>
        </p:txBody>
      </p:sp>
      <p:sp>
        <p:nvSpPr>
          <p:cNvPr id="9" name="Text Placeholder 24">
            <a:extLst>
              <a:ext uri="{FF2B5EF4-FFF2-40B4-BE49-F238E27FC236}">
                <a16:creationId xmlns:a16="http://schemas.microsoft.com/office/drawing/2014/main" id="{B9570609-E2D7-8E4E-9FD5-338BDEA08594}"/>
              </a:ext>
            </a:extLst>
          </p:cNvPr>
          <p:cNvSpPr>
            <a:spLocks noGrp="1"/>
          </p:cNvSpPr>
          <p:nvPr>
            <p:ph type="body" sz="quarter" idx="15" hasCustomPrompt="1"/>
          </p:nvPr>
        </p:nvSpPr>
        <p:spPr>
          <a:xfrm>
            <a:off x="3488161" y="1715316"/>
            <a:ext cx="2414016" cy="475945"/>
          </a:xfrm>
        </p:spPr>
        <p:txBody>
          <a:bodyPr numCol="1"/>
          <a:lstStyle>
            <a:lvl1pPr marL="0" indent="0" algn="ctr">
              <a:lnSpc>
                <a:spcPct val="90000"/>
              </a:lnSpc>
              <a:spcBef>
                <a:spcPts val="0"/>
              </a:spcBef>
              <a:buFontTx/>
              <a:buNone/>
              <a:defRPr sz="2300" b="1"/>
            </a:lvl1pPr>
          </a:lstStyle>
          <a:p>
            <a:pPr lvl="0"/>
            <a:r>
              <a:rPr lang="en-US"/>
              <a:t>2</a:t>
            </a:r>
          </a:p>
        </p:txBody>
      </p:sp>
      <p:sp>
        <p:nvSpPr>
          <p:cNvPr id="10" name="Text Placeholder 24">
            <a:extLst>
              <a:ext uri="{FF2B5EF4-FFF2-40B4-BE49-F238E27FC236}">
                <a16:creationId xmlns:a16="http://schemas.microsoft.com/office/drawing/2014/main" id="{FAA4313A-F976-324A-A3BE-CF04472FA1B9}"/>
              </a:ext>
            </a:extLst>
          </p:cNvPr>
          <p:cNvSpPr>
            <a:spLocks noGrp="1"/>
          </p:cNvSpPr>
          <p:nvPr>
            <p:ph type="body" sz="quarter" idx="16" hasCustomPrompt="1"/>
          </p:nvPr>
        </p:nvSpPr>
        <p:spPr>
          <a:xfrm>
            <a:off x="6287806" y="1715316"/>
            <a:ext cx="2414016" cy="475945"/>
          </a:xfrm>
        </p:spPr>
        <p:txBody>
          <a:bodyPr numCol="1"/>
          <a:lstStyle>
            <a:lvl1pPr marL="0" indent="0" algn="ctr">
              <a:lnSpc>
                <a:spcPct val="90000"/>
              </a:lnSpc>
              <a:spcBef>
                <a:spcPts val="0"/>
              </a:spcBef>
              <a:buFontTx/>
              <a:buNone/>
              <a:defRPr sz="2300" b="1"/>
            </a:lvl1pPr>
          </a:lstStyle>
          <a:p>
            <a:pPr lvl="0"/>
            <a:r>
              <a:rPr lang="en-US"/>
              <a:t>3</a:t>
            </a:r>
          </a:p>
        </p:txBody>
      </p:sp>
      <p:sp>
        <p:nvSpPr>
          <p:cNvPr id="11" name="Text Placeholder 24">
            <a:extLst>
              <a:ext uri="{FF2B5EF4-FFF2-40B4-BE49-F238E27FC236}">
                <a16:creationId xmlns:a16="http://schemas.microsoft.com/office/drawing/2014/main" id="{5E68C9F9-59BB-B64C-94E9-6D23DEF42C28}"/>
              </a:ext>
            </a:extLst>
          </p:cNvPr>
          <p:cNvSpPr>
            <a:spLocks noGrp="1"/>
          </p:cNvSpPr>
          <p:nvPr>
            <p:ph type="body" sz="quarter" idx="17" hasCustomPrompt="1"/>
          </p:nvPr>
        </p:nvSpPr>
        <p:spPr>
          <a:xfrm>
            <a:off x="9087451" y="1715316"/>
            <a:ext cx="2414016" cy="475945"/>
          </a:xfrm>
        </p:spPr>
        <p:txBody>
          <a:bodyPr numCol="1"/>
          <a:lstStyle>
            <a:lvl1pPr marL="0" indent="0" algn="ctr">
              <a:lnSpc>
                <a:spcPct val="90000"/>
              </a:lnSpc>
              <a:spcBef>
                <a:spcPts val="0"/>
              </a:spcBef>
              <a:buFontTx/>
              <a:buNone/>
              <a:defRPr sz="2300" b="1"/>
            </a:lvl1pPr>
          </a:lstStyle>
          <a:p>
            <a:pPr lvl="0"/>
            <a:r>
              <a:rPr lang="en-US"/>
              <a:t>4</a:t>
            </a:r>
          </a:p>
        </p:txBody>
      </p:sp>
      <p:sp>
        <p:nvSpPr>
          <p:cNvPr id="23" name="Text Placeholder 24">
            <a:extLst>
              <a:ext uri="{FF2B5EF4-FFF2-40B4-BE49-F238E27FC236}">
                <a16:creationId xmlns:a16="http://schemas.microsoft.com/office/drawing/2014/main" id="{39032E36-EC44-D647-82C3-34EFEA8B2DF5}"/>
              </a:ext>
            </a:extLst>
          </p:cNvPr>
          <p:cNvSpPr>
            <a:spLocks noGrp="1"/>
          </p:cNvSpPr>
          <p:nvPr>
            <p:ph type="body" sz="quarter" idx="27" hasCustomPrompt="1"/>
          </p:nvPr>
        </p:nvSpPr>
        <p:spPr>
          <a:xfrm>
            <a:off x="685800" y="1715316"/>
            <a:ext cx="2414016" cy="475945"/>
          </a:xfrm>
        </p:spPr>
        <p:txBody>
          <a:bodyPr numCol="1"/>
          <a:lstStyle>
            <a:lvl1pPr marL="0" indent="0" algn="ctr">
              <a:lnSpc>
                <a:spcPct val="90000"/>
              </a:lnSpc>
              <a:spcBef>
                <a:spcPts val="0"/>
              </a:spcBef>
              <a:buFontTx/>
              <a:buNone/>
              <a:defRPr sz="2300" b="1"/>
            </a:lvl1pPr>
          </a:lstStyle>
          <a:p>
            <a:pPr lvl="0"/>
            <a:r>
              <a:rPr lang="en-US"/>
              <a:t>1</a:t>
            </a:r>
          </a:p>
        </p:txBody>
      </p:sp>
      <p:sp>
        <p:nvSpPr>
          <p:cNvPr id="3" name="Text Placeholder 2">
            <a:extLst>
              <a:ext uri="{FF2B5EF4-FFF2-40B4-BE49-F238E27FC236}">
                <a16:creationId xmlns:a16="http://schemas.microsoft.com/office/drawing/2014/main" id="{B4D9A744-8BFE-B147-8CB0-563E2B837D56}"/>
              </a:ext>
            </a:extLst>
          </p:cNvPr>
          <p:cNvSpPr>
            <a:spLocks noGrp="1"/>
          </p:cNvSpPr>
          <p:nvPr>
            <p:ph type="body" sz="quarter" idx="28" hasCustomPrompt="1"/>
          </p:nvPr>
        </p:nvSpPr>
        <p:spPr>
          <a:xfrm>
            <a:off x="685800" y="2209800"/>
            <a:ext cx="2412804" cy="1219200"/>
          </a:xfrm>
        </p:spPr>
        <p:txBody>
          <a:bodyPr numCol="1"/>
          <a:lstStyle>
            <a:lvl1pPr marL="0" indent="0" algn="ctr">
              <a:lnSpc>
                <a:spcPct val="100000"/>
              </a:lnSpc>
              <a:buNone/>
              <a:defRPr/>
            </a:lvl1pPr>
            <a:lvl2pPr marL="457200" indent="0">
              <a:lnSpc>
                <a:spcPct val="100000"/>
              </a:lnSpc>
              <a:buNone/>
              <a:defRPr/>
            </a:lvl2pPr>
            <a:lvl3pPr marL="914400" indent="0">
              <a:lnSpc>
                <a:spcPct val="100000"/>
              </a:lnSpc>
              <a:buNone/>
              <a:defRPr/>
            </a:lvl3pPr>
            <a:lvl4pPr marL="1371600" indent="0">
              <a:lnSpc>
                <a:spcPct val="100000"/>
              </a:lnSpc>
              <a:buNone/>
              <a:defRPr/>
            </a:lvl4pPr>
            <a:lvl5pPr marL="1828800" indent="0">
              <a:lnSpc>
                <a:spcPct val="100000"/>
              </a:lnSpc>
              <a:buNone/>
              <a:defRPr/>
            </a:lvl5pPr>
          </a:lstStyle>
          <a:p>
            <a:pPr lvl="0"/>
            <a:r>
              <a:rPr lang="en-US"/>
              <a:t>Topic Description</a:t>
            </a:r>
          </a:p>
        </p:txBody>
      </p:sp>
      <p:sp>
        <p:nvSpPr>
          <p:cNvPr id="24" name="Text Placeholder 2">
            <a:extLst>
              <a:ext uri="{FF2B5EF4-FFF2-40B4-BE49-F238E27FC236}">
                <a16:creationId xmlns:a16="http://schemas.microsoft.com/office/drawing/2014/main" id="{6BA3FBD4-92E6-5046-9E81-1BEE9ACAF351}"/>
              </a:ext>
            </a:extLst>
          </p:cNvPr>
          <p:cNvSpPr>
            <a:spLocks noGrp="1"/>
          </p:cNvSpPr>
          <p:nvPr>
            <p:ph type="body" sz="quarter" idx="29" hasCustomPrompt="1"/>
          </p:nvPr>
        </p:nvSpPr>
        <p:spPr>
          <a:xfrm>
            <a:off x="3488161" y="2209800"/>
            <a:ext cx="2412804" cy="1219200"/>
          </a:xfrm>
        </p:spPr>
        <p:txBody>
          <a:bodyPr numCol="1"/>
          <a:lstStyle>
            <a:lvl1pPr marL="0" indent="0" algn="ctr">
              <a:lnSpc>
                <a:spcPct val="100000"/>
              </a:lnSpc>
              <a:buNone/>
              <a:defRPr/>
            </a:lvl1pPr>
            <a:lvl2pPr marL="457200" indent="0">
              <a:lnSpc>
                <a:spcPct val="100000"/>
              </a:lnSpc>
              <a:buNone/>
              <a:defRPr/>
            </a:lvl2pPr>
            <a:lvl3pPr marL="914400" indent="0">
              <a:lnSpc>
                <a:spcPct val="100000"/>
              </a:lnSpc>
              <a:buNone/>
              <a:defRPr/>
            </a:lvl3pPr>
            <a:lvl4pPr marL="1371600" indent="0">
              <a:lnSpc>
                <a:spcPct val="100000"/>
              </a:lnSpc>
              <a:buNone/>
              <a:defRPr/>
            </a:lvl4pPr>
            <a:lvl5pPr marL="1828800" indent="0">
              <a:lnSpc>
                <a:spcPct val="100000"/>
              </a:lnSpc>
              <a:buNone/>
              <a:defRPr/>
            </a:lvl5pPr>
          </a:lstStyle>
          <a:p>
            <a:pPr lvl="0"/>
            <a:r>
              <a:rPr lang="en-US"/>
              <a:t>Topic Description</a:t>
            </a:r>
          </a:p>
        </p:txBody>
      </p:sp>
      <p:sp>
        <p:nvSpPr>
          <p:cNvPr id="25" name="Text Placeholder 2">
            <a:extLst>
              <a:ext uri="{FF2B5EF4-FFF2-40B4-BE49-F238E27FC236}">
                <a16:creationId xmlns:a16="http://schemas.microsoft.com/office/drawing/2014/main" id="{2A199974-4235-2E4D-A43E-8F5496188E16}"/>
              </a:ext>
            </a:extLst>
          </p:cNvPr>
          <p:cNvSpPr>
            <a:spLocks noGrp="1"/>
          </p:cNvSpPr>
          <p:nvPr>
            <p:ph type="body" sz="quarter" idx="30" hasCustomPrompt="1"/>
          </p:nvPr>
        </p:nvSpPr>
        <p:spPr>
          <a:xfrm>
            <a:off x="6289018" y="2209800"/>
            <a:ext cx="2412804" cy="1219200"/>
          </a:xfrm>
        </p:spPr>
        <p:txBody>
          <a:bodyPr numCol="1"/>
          <a:lstStyle>
            <a:lvl1pPr marL="0" indent="0" algn="ctr">
              <a:lnSpc>
                <a:spcPct val="100000"/>
              </a:lnSpc>
              <a:buNone/>
              <a:defRPr/>
            </a:lvl1pPr>
            <a:lvl2pPr marL="457200" indent="0">
              <a:lnSpc>
                <a:spcPct val="100000"/>
              </a:lnSpc>
              <a:buNone/>
              <a:defRPr/>
            </a:lvl2pPr>
            <a:lvl3pPr marL="914400" indent="0">
              <a:lnSpc>
                <a:spcPct val="100000"/>
              </a:lnSpc>
              <a:buNone/>
              <a:defRPr/>
            </a:lvl3pPr>
            <a:lvl4pPr marL="1371600" indent="0">
              <a:lnSpc>
                <a:spcPct val="100000"/>
              </a:lnSpc>
              <a:buNone/>
              <a:defRPr/>
            </a:lvl4pPr>
            <a:lvl5pPr marL="1828800" indent="0">
              <a:lnSpc>
                <a:spcPct val="100000"/>
              </a:lnSpc>
              <a:buNone/>
              <a:defRPr/>
            </a:lvl5pPr>
          </a:lstStyle>
          <a:p>
            <a:pPr lvl="0"/>
            <a:r>
              <a:rPr lang="en-US"/>
              <a:t>Topic Description</a:t>
            </a:r>
          </a:p>
        </p:txBody>
      </p:sp>
      <p:sp>
        <p:nvSpPr>
          <p:cNvPr id="26" name="Text Placeholder 2">
            <a:extLst>
              <a:ext uri="{FF2B5EF4-FFF2-40B4-BE49-F238E27FC236}">
                <a16:creationId xmlns:a16="http://schemas.microsoft.com/office/drawing/2014/main" id="{5DA36E99-3907-2940-8153-FDCD834DF4A2}"/>
              </a:ext>
            </a:extLst>
          </p:cNvPr>
          <p:cNvSpPr>
            <a:spLocks noGrp="1"/>
          </p:cNvSpPr>
          <p:nvPr>
            <p:ph type="body" sz="quarter" idx="31" hasCustomPrompt="1"/>
          </p:nvPr>
        </p:nvSpPr>
        <p:spPr>
          <a:xfrm>
            <a:off x="9087451" y="2209800"/>
            <a:ext cx="2412804" cy="1219200"/>
          </a:xfrm>
        </p:spPr>
        <p:txBody>
          <a:bodyPr numCol="1"/>
          <a:lstStyle>
            <a:lvl1pPr marL="0" indent="0" algn="ctr">
              <a:lnSpc>
                <a:spcPct val="100000"/>
              </a:lnSpc>
              <a:buNone/>
              <a:defRPr/>
            </a:lvl1pPr>
            <a:lvl2pPr marL="457200" indent="0">
              <a:lnSpc>
                <a:spcPct val="100000"/>
              </a:lnSpc>
              <a:buNone/>
              <a:defRPr/>
            </a:lvl2pPr>
            <a:lvl3pPr marL="914400" indent="0">
              <a:lnSpc>
                <a:spcPct val="100000"/>
              </a:lnSpc>
              <a:buNone/>
              <a:defRPr/>
            </a:lvl3pPr>
            <a:lvl4pPr marL="1371600" indent="0">
              <a:lnSpc>
                <a:spcPct val="100000"/>
              </a:lnSpc>
              <a:buNone/>
              <a:defRPr/>
            </a:lvl4pPr>
            <a:lvl5pPr marL="1828800" indent="0">
              <a:lnSpc>
                <a:spcPct val="100000"/>
              </a:lnSpc>
              <a:buNone/>
              <a:defRPr/>
            </a:lvl5pPr>
          </a:lstStyle>
          <a:p>
            <a:pPr lvl="0"/>
            <a:r>
              <a:rPr lang="en-US"/>
              <a:t>Topic Description</a:t>
            </a:r>
          </a:p>
        </p:txBody>
      </p:sp>
      <p:sp>
        <p:nvSpPr>
          <p:cNvPr id="27" name="Text Placeholder 24">
            <a:extLst>
              <a:ext uri="{FF2B5EF4-FFF2-40B4-BE49-F238E27FC236}">
                <a16:creationId xmlns:a16="http://schemas.microsoft.com/office/drawing/2014/main" id="{A5352907-C08B-C547-B258-3B754F593CD6}"/>
              </a:ext>
            </a:extLst>
          </p:cNvPr>
          <p:cNvSpPr>
            <a:spLocks noGrp="1"/>
          </p:cNvSpPr>
          <p:nvPr>
            <p:ph type="body" sz="quarter" idx="32" hasCustomPrompt="1"/>
          </p:nvPr>
        </p:nvSpPr>
        <p:spPr>
          <a:xfrm>
            <a:off x="3488161" y="4163549"/>
            <a:ext cx="2414016" cy="475945"/>
          </a:xfrm>
        </p:spPr>
        <p:txBody>
          <a:bodyPr numCol="1"/>
          <a:lstStyle>
            <a:lvl1pPr marL="0" indent="0" algn="ctr">
              <a:lnSpc>
                <a:spcPct val="90000"/>
              </a:lnSpc>
              <a:spcBef>
                <a:spcPts val="0"/>
              </a:spcBef>
              <a:buFontTx/>
              <a:buNone/>
              <a:defRPr sz="2300" b="1"/>
            </a:lvl1pPr>
          </a:lstStyle>
          <a:p>
            <a:pPr lvl="0"/>
            <a:r>
              <a:rPr lang="en-US"/>
              <a:t>6</a:t>
            </a:r>
          </a:p>
        </p:txBody>
      </p:sp>
      <p:sp>
        <p:nvSpPr>
          <p:cNvPr id="28" name="Text Placeholder 24">
            <a:extLst>
              <a:ext uri="{FF2B5EF4-FFF2-40B4-BE49-F238E27FC236}">
                <a16:creationId xmlns:a16="http://schemas.microsoft.com/office/drawing/2014/main" id="{A57AF07F-A463-8541-893B-67A54A28590F}"/>
              </a:ext>
            </a:extLst>
          </p:cNvPr>
          <p:cNvSpPr>
            <a:spLocks noGrp="1"/>
          </p:cNvSpPr>
          <p:nvPr>
            <p:ph type="body" sz="quarter" idx="33" hasCustomPrompt="1"/>
          </p:nvPr>
        </p:nvSpPr>
        <p:spPr>
          <a:xfrm>
            <a:off x="6287806" y="4163549"/>
            <a:ext cx="2414016" cy="475945"/>
          </a:xfrm>
        </p:spPr>
        <p:txBody>
          <a:bodyPr numCol="1"/>
          <a:lstStyle>
            <a:lvl1pPr marL="0" indent="0" algn="ctr">
              <a:lnSpc>
                <a:spcPct val="90000"/>
              </a:lnSpc>
              <a:spcBef>
                <a:spcPts val="0"/>
              </a:spcBef>
              <a:buFontTx/>
              <a:buNone/>
              <a:defRPr sz="2300" b="1"/>
            </a:lvl1pPr>
          </a:lstStyle>
          <a:p>
            <a:pPr lvl="0"/>
            <a:r>
              <a:rPr lang="en-US"/>
              <a:t>7</a:t>
            </a:r>
          </a:p>
        </p:txBody>
      </p:sp>
      <p:sp>
        <p:nvSpPr>
          <p:cNvPr id="29" name="Text Placeholder 24">
            <a:extLst>
              <a:ext uri="{FF2B5EF4-FFF2-40B4-BE49-F238E27FC236}">
                <a16:creationId xmlns:a16="http://schemas.microsoft.com/office/drawing/2014/main" id="{B1BA122D-9B50-9449-9F05-6A239C662B07}"/>
              </a:ext>
            </a:extLst>
          </p:cNvPr>
          <p:cNvSpPr>
            <a:spLocks noGrp="1"/>
          </p:cNvSpPr>
          <p:nvPr>
            <p:ph type="body" sz="quarter" idx="34" hasCustomPrompt="1"/>
          </p:nvPr>
        </p:nvSpPr>
        <p:spPr>
          <a:xfrm>
            <a:off x="9087451" y="4163549"/>
            <a:ext cx="2414016" cy="475945"/>
          </a:xfrm>
        </p:spPr>
        <p:txBody>
          <a:bodyPr numCol="1"/>
          <a:lstStyle>
            <a:lvl1pPr marL="0" indent="0" algn="ctr">
              <a:lnSpc>
                <a:spcPct val="90000"/>
              </a:lnSpc>
              <a:spcBef>
                <a:spcPts val="0"/>
              </a:spcBef>
              <a:buFontTx/>
              <a:buNone/>
              <a:defRPr sz="2300" b="1"/>
            </a:lvl1pPr>
          </a:lstStyle>
          <a:p>
            <a:pPr lvl="0"/>
            <a:r>
              <a:rPr lang="en-US"/>
              <a:t>8</a:t>
            </a:r>
          </a:p>
        </p:txBody>
      </p:sp>
      <p:sp>
        <p:nvSpPr>
          <p:cNvPr id="30" name="Text Placeholder 24">
            <a:extLst>
              <a:ext uri="{FF2B5EF4-FFF2-40B4-BE49-F238E27FC236}">
                <a16:creationId xmlns:a16="http://schemas.microsoft.com/office/drawing/2014/main" id="{5920DCFB-6AEF-5844-8963-66D7974B6142}"/>
              </a:ext>
            </a:extLst>
          </p:cNvPr>
          <p:cNvSpPr>
            <a:spLocks noGrp="1"/>
          </p:cNvSpPr>
          <p:nvPr>
            <p:ph type="body" sz="quarter" idx="35" hasCustomPrompt="1"/>
          </p:nvPr>
        </p:nvSpPr>
        <p:spPr>
          <a:xfrm>
            <a:off x="685800" y="4163549"/>
            <a:ext cx="2414016" cy="475945"/>
          </a:xfrm>
        </p:spPr>
        <p:txBody>
          <a:bodyPr numCol="1"/>
          <a:lstStyle>
            <a:lvl1pPr marL="0" indent="0" algn="ctr">
              <a:lnSpc>
                <a:spcPct val="90000"/>
              </a:lnSpc>
              <a:spcBef>
                <a:spcPts val="0"/>
              </a:spcBef>
              <a:buFontTx/>
              <a:buNone/>
              <a:defRPr sz="2300" b="1"/>
            </a:lvl1pPr>
          </a:lstStyle>
          <a:p>
            <a:pPr lvl="0"/>
            <a:r>
              <a:rPr lang="en-US"/>
              <a:t>5</a:t>
            </a:r>
          </a:p>
        </p:txBody>
      </p:sp>
      <p:sp>
        <p:nvSpPr>
          <p:cNvPr id="31" name="Text Placeholder 2">
            <a:extLst>
              <a:ext uri="{FF2B5EF4-FFF2-40B4-BE49-F238E27FC236}">
                <a16:creationId xmlns:a16="http://schemas.microsoft.com/office/drawing/2014/main" id="{E220C85A-65D3-D846-AEA8-FE38DB5F930D}"/>
              </a:ext>
            </a:extLst>
          </p:cNvPr>
          <p:cNvSpPr>
            <a:spLocks noGrp="1"/>
          </p:cNvSpPr>
          <p:nvPr>
            <p:ph type="body" sz="quarter" idx="36" hasCustomPrompt="1"/>
          </p:nvPr>
        </p:nvSpPr>
        <p:spPr>
          <a:xfrm>
            <a:off x="685800" y="4658033"/>
            <a:ext cx="2412804" cy="1219200"/>
          </a:xfrm>
        </p:spPr>
        <p:txBody>
          <a:bodyPr numCol="1"/>
          <a:lstStyle>
            <a:lvl1pPr marL="0" indent="0" algn="ctr">
              <a:lnSpc>
                <a:spcPct val="100000"/>
              </a:lnSpc>
              <a:buNone/>
              <a:defRPr/>
            </a:lvl1pPr>
            <a:lvl2pPr marL="457200" indent="0">
              <a:lnSpc>
                <a:spcPct val="100000"/>
              </a:lnSpc>
              <a:buNone/>
              <a:defRPr/>
            </a:lvl2pPr>
            <a:lvl3pPr marL="914400" indent="0">
              <a:lnSpc>
                <a:spcPct val="100000"/>
              </a:lnSpc>
              <a:buNone/>
              <a:defRPr/>
            </a:lvl3pPr>
            <a:lvl4pPr marL="1371600" indent="0">
              <a:lnSpc>
                <a:spcPct val="100000"/>
              </a:lnSpc>
              <a:buNone/>
              <a:defRPr/>
            </a:lvl4pPr>
            <a:lvl5pPr marL="1828800" indent="0">
              <a:lnSpc>
                <a:spcPct val="100000"/>
              </a:lnSpc>
              <a:buNone/>
              <a:defRPr/>
            </a:lvl5pPr>
          </a:lstStyle>
          <a:p>
            <a:pPr lvl="0"/>
            <a:r>
              <a:rPr lang="en-US"/>
              <a:t>Topic Description</a:t>
            </a:r>
          </a:p>
        </p:txBody>
      </p:sp>
      <p:sp>
        <p:nvSpPr>
          <p:cNvPr id="32" name="Text Placeholder 2">
            <a:extLst>
              <a:ext uri="{FF2B5EF4-FFF2-40B4-BE49-F238E27FC236}">
                <a16:creationId xmlns:a16="http://schemas.microsoft.com/office/drawing/2014/main" id="{DABE63ED-034E-2547-A657-B048606E0B76}"/>
              </a:ext>
            </a:extLst>
          </p:cNvPr>
          <p:cNvSpPr>
            <a:spLocks noGrp="1"/>
          </p:cNvSpPr>
          <p:nvPr>
            <p:ph type="body" sz="quarter" idx="37" hasCustomPrompt="1"/>
          </p:nvPr>
        </p:nvSpPr>
        <p:spPr>
          <a:xfrm>
            <a:off x="3488161" y="4658033"/>
            <a:ext cx="2412804" cy="1219200"/>
          </a:xfrm>
        </p:spPr>
        <p:txBody>
          <a:bodyPr numCol="1"/>
          <a:lstStyle>
            <a:lvl1pPr marL="0" indent="0" algn="ctr">
              <a:lnSpc>
                <a:spcPct val="100000"/>
              </a:lnSpc>
              <a:buNone/>
              <a:defRPr/>
            </a:lvl1pPr>
            <a:lvl2pPr marL="457200" indent="0">
              <a:lnSpc>
                <a:spcPct val="100000"/>
              </a:lnSpc>
              <a:buNone/>
              <a:defRPr/>
            </a:lvl2pPr>
            <a:lvl3pPr marL="914400" indent="0">
              <a:lnSpc>
                <a:spcPct val="100000"/>
              </a:lnSpc>
              <a:buNone/>
              <a:defRPr/>
            </a:lvl3pPr>
            <a:lvl4pPr marL="1371600" indent="0">
              <a:lnSpc>
                <a:spcPct val="100000"/>
              </a:lnSpc>
              <a:buNone/>
              <a:defRPr/>
            </a:lvl4pPr>
            <a:lvl5pPr marL="1828800" indent="0">
              <a:lnSpc>
                <a:spcPct val="100000"/>
              </a:lnSpc>
              <a:buNone/>
              <a:defRPr/>
            </a:lvl5pPr>
          </a:lstStyle>
          <a:p>
            <a:pPr lvl="0"/>
            <a:r>
              <a:rPr lang="en-US"/>
              <a:t>Topic Description</a:t>
            </a:r>
          </a:p>
        </p:txBody>
      </p:sp>
      <p:sp>
        <p:nvSpPr>
          <p:cNvPr id="33" name="Text Placeholder 2">
            <a:extLst>
              <a:ext uri="{FF2B5EF4-FFF2-40B4-BE49-F238E27FC236}">
                <a16:creationId xmlns:a16="http://schemas.microsoft.com/office/drawing/2014/main" id="{F55F5991-4266-7B42-9830-EB909CA06407}"/>
              </a:ext>
            </a:extLst>
          </p:cNvPr>
          <p:cNvSpPr>
            <a:spLocks noGrp="1"/>
          </p:cNvSpPr>
          <p:nvPr>
            <p:ph type="body" sz="quarter" idx="38" hasCustomPrompt="1"/>
          </p:nvPr>
        </p:nvSpPr>
        <p:spPr>
          <a:xfrm>
            <a:off x="6289018" y="4658033"/>
            <a:ext cx="2412804" cy="1219200"/>
          </a:xfrm>
        </p:spPr>
        <p:txBody>
          <a:bodyPr numCol="1"/>
          <a:lstStyle>
            <a:lvl1pPr marL="0" indent="0" algn="ctr">
              <a:lnSpc>
                <a:spcPct val="100000"/>
              </a:lnSpc>
              <a:buNone/>
              <a:defRPr/>
            </a:lvl1pPr>
            <a:lvl2pPr marL="457200" indent="0">
              <a:lnSpc>
                <a:spcPct val="100000"/>
              </a:lnSpc>
              <a:buNone/>
              <a:defRPr/>
            </a:lvl2pPr>
            <a:lvl3pPr marL="914400" indent="0">
              <a:lnSpc>
                <a:spcPct val="100000"/>
              </a:lnSpc>
              <a:buNone/>
              <a:defRPr/>
            </a:lvl3pPr>
            <a:lvl4pPr marL="1371600" indent="0">
              <a:lnSpc>
                <a:spcPct val="100000"/>
              </a:lnSpc>
              <a:buNone/>
              <a:defRPr/>
            </a:lvl4pPr>
            <a:lvl5pPr marL="1828800" indent="0">
              <a:lnSpc>
                <a:spcPct val="100000"/>
              </a:lnSpc>
              <a:buNone/>
              <a:defRPr/>
            </a:lvl5pPr>
          </a:lstStyle>
          <a:p>
            <a:pPr lvl="0"/>
            <a:r>
              <a:rPr lang="en-US"/>
              <a:t>Topic Description</a:t>
            </a:r>
          </a:p>
        </p:txBody>
      </p:sp>
      <p:sp>
        <p:nvSpPr>
          <p:cNvPr id="34" name="Text Placeholder 2">
            <a:extLst>
              <a:ext uri="{FF2B5EF4-FFF2-40B4-BE49-F238E27FC236}">
                <a16:creationId xmlns:a16="http://schemas.microsoft.com/office/drawing/2014/main" id="{295E3A63-8E7D-C148-8D3E-4291B18E55C6}"/>
              </a:ext>
            </a:extLst>
          </p:cNvPr>
          <p:cNvSpPr>
            <a:spLocks noGrp="1"/>
          </p:cNvSpPr>
          <p:nvPr>
            <p:ph type="body" sz="quarter" idx="39" hasCustomPrompt="1"/>
          </p:nvPr>
        </p:nvSpPr>
        <p:spPr>
          <a:xfrm>
            <a:off x="9087451" y="4658033"/>
            <a:ext cx="2412804" cy="1219200"/>
          </a:xfrm>
        </p:spPr>
        <p:txBody>
          <a:bodyPr numCol="1"/>
          <a:lstStyle>
            <a:lvl1pPr marL="0" indent="0" algn="ctr">
              <a:lnSpc>
                <a:spcPct val="100000"/>
              </a:lnSpc>
              <a:buNone/>
              <a:defRPr/>
            </a:lvl1pPr>
            <a:lvl2pPr marL="457200" indent="0">
              <a:lnSpc>
                <a:spcPct val="100000"/>
              </a:lnSpc>
              <a:buNone/>
              <a:defRPr/>
            </a:lvl2pPr>
            <a:lvl3pPr marL="914400" indent="0">
              <a:lnSpc>
                <a:spcPct val="100000"/>
              </a:lnSpc>
              <a:buNone/>
              <a:defRPr/>
            </a:lvl3pPr>
            <a:lvl4pPr marL="1371600" indent="0">
              <a:lnSpc>
                <a:spcPct val="100000"/>
              </a:lnSpc>
              <a:buNone/>
              <a:defRPr/>
            </a:lvl4pPr>
            <a:lvl5pPr marL="1828800" indent="0">
              <a:lnSpc>
                <a:spcPct val="100000"/>
              </a:lnSpc>
              <a:buNone/>
              <a:defRPr/>
            </a:lvl5pPr>
          </a:lstStyle>
          <a:p>
            <a:pPr lvl="0"/>
            <a:r>
              <a:rPr lang="en-US"/>
              <a:t>Topic Description</a:t>
            </a:r>
          </a:p>
        </p:txBody>
      </p:sp>
      <p:sp>
        <p:nvSpPr>
          <p:cNvPr id="2" name="Slide Number Placeholder 1">
            <a:extLst>
              <a:ext uri="{FF2B5EF4-FFF2-40B4-BE49-F238E27FC236}">
                <a16:creationId xmlns:a16="http://schemas.microsoft.com/office/drawing/2014/main" id="{4F0D2C0B-016B-4E08-9F31-05511E5EA96B}"/>
              </a:ext>
            </a:extLst>
          </p:cNvPr>
          <p:cNvSpPr>
            <a:spLocks noGrp="1"/>
          </p:cNvSpPr>
          <p:nvPr>
            <p:ph type="sldNum" sz="quarter" idx="40"/>
          </p:nvPr>
        </p:nvSpPr>
        <p:spPr/>
        <p:txBody>
          <a:bodyPr/>
          <a:lstStyle/>
          <a:p>
            <a:fld id="{55897F9B-6090-46AF-A08B-34B01777A08A}" type="slidenum">
              <a:rPr lang="en-US" smtClean="0"/>
              <a:pPr/>
              <a:t>‹#›</a:t>
            </a:fld>
            <a:endParaRPr lang="en-US" dirty="0"/>
          </a:p>
        </p:txBody>
      </p:sp>
    </p:spTree>
    <p:extLst>
      <p:ext uri="{BB962C8B-B14F-4D97-AF65-F5344CB8AC3E}">
        <p14:creationId xmlns:p14="http://schemas.microsoft.com/office/powerpoint/2010/main" val="17274942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ody Copy Heavy">
    <p:spTree>
      <p:nvGrpSpPr>
        <p:cNvPr id="1" name=""/>
        <p:cNvGrpSpPr/>
        <p:nvPr/>
      </p:nvGrpSpPr>
      <p:grpSpPr>
        <a:xfrm>
          <a:off x="0" y="0"/>
          <a:ext cx="0" cy="0"/>
          <a:chOff x="0" y="0"/>
          <a:chExt cx="0" cy="0"/>
        </a:xfrm>
      </p:grpSpPr>
      <p:sp>
        <p:nvSpPr>
          <p:cNvPr id="15" name="Title Placeholder 1">
            <a:extLst>
              <a:ext uri="{FF2B5EF4-FFF2-40B4-BE49-F238E27FC236}">
                <a16:creationId xmlns:a16="http://schemas.microsoft.com/office/drawing/2014/main" id="{1A8E44BE-51F4-5B44-8184-F74C60FE3FD1}"/>
              </a:ext>
            </a:extLst>
          </p:cNvPr>
          <p:cNvSpPr>
            <a:spLocks noGrp="1"/>
          </p:cNvSpPr>
          <p:nvPr>
            <p:ph type="title" hasCustomPrompt="1"/>
          </p:nvPr>
        </p:nvSpPr>
        <p:spPr>
          <a:xfrm>
            <a:off x="564845" y="576072"/>
            <a:ext cx="10515600" cy="670290"/>
          </a:xfrm>
          <a:prstGeom prst="rect">
            <a:avLst/>
          </a:prstGeom>
        </p:spPr>
        <p:txBody>
          <a:bodyPr vert="horz" lIns="91440" tIns="45720" rIns="91440" bIns="45720" rtlCol="0" anchor="t" anchorCtr="0">
            <a:noAutofit/>
          </a:bodyPr>
          <a:lstStyle/>
          <a:p>
            <a:r>
              <a:rPr lang="en-US"/>
              <a:t>Headline or Topic</a:t>
            </a:r>
          </a:p>
        </p:txBody>
      </p:sp>
      <p:sp>
        <p:nvSpPr>
          <p:cNvPr id="3" name="Text Placeholder 2">
            <a:extLst>
              <a:ext uri="{FF2B5EF4-FFF2-40B4-BE49-F238E27FC236}">
                <a16:creationId xmlns:a16="http://schemas.microsoft.com/office/drawing/2014/main" id="{C8103D11-DB10-9840-B08E-26E9FEDF8E69}"/>
              </a:ext>
            </a:extLst>
          </p:cNvPr>
          <p:cNvSpPr>
            <a:spLocks noGrp="1"/>
          </p:cNvSpPr>
          <p:nvPr>
            <p:ph type="body" sz="quarter" idx="10" hasCustomPrompt="1"/>
          </p:nvPr>
        </p:nvSpPr>
        <p:spPr>
          <a:xfrm>
            <a:off x="564845" y="1417320"/>
            <a:ext cx="10941354" cy="4747506"/>
          </a:xfrm>
        </p:spPr>
        <p:txBody>
          <a:bodyPr/>
          <a:lstStyle>
            <a:lvl1pPr marL="0" indent="0">
              <a:buNone/>
              <a:defRPr/>
            </a:lvl1pPr>
          </a:lstStyle>
          <a:p>
            <a:pPr lvl="0"/>
            <a:r>
              <a:rPr lang="en-US"/>
              <a:t>Body copy can be placed here. Use this layout if you have a particularly copy heavy slide.</a:t>
            </a:r>
          </a:p>
          <a:p>
            <a:pPr lvl="0"/>
            <a:r>
              <a:rPr lang="en-US" err="1"/>
              <a:t>Luptatatem</a:t>
            </a:r>
            <a:r>
              <a:rPr lang="en-US"/>
              <a:t>. </a:t>
            </a:r>
            <a:r>
              <a:rPr lang="en-US" err="1"/>
              <a:t>Itasiti</a:t>
            </a:r>
            <a:r>
              <a:rPr lang="en-US"/>
              <a:t> </a:t>
            </a:r>
            <a:r>
              <a:rPr lang="en-US" err="1"/>
              <a:t>recestionest</a:t>
            </a:r>
            <a:r>
              <a:rPr lang="en-US"/>
              <a:t> </a:t>
            </a:r>
            <a:r>
              <a:rPr lang="en-US" err="1"/>
              <a:t>lautem</a:t>
            </a:r>
            <a:r>
              <a:rPr lang="en-US"/>
              <a:t> </a:t>
            </a:r>
            <a:r>
              <a:rPr lang="en-US" err="1"/>
              <a:t>auta</a:t>
            </a:r>
            <a:r>
              <a:rPr lang="en-US"/>
              <a:t> </a:t>
            </a:r>
            <a:r>
              <a:rPr lang="en-US" err="1"/>
              <a:t>sequisi</a:t>
            </a:r>
            <a:r>
              <a:rPr lang="en-US"/>
              <a:t> </a:t>
            </a:r>
            <a:r>
              <a:rPr lang="en-US" err="1"/>
              <a:t>nctaquamus</a:t>
            </a:r>
            <a:r>
              <a:rPr lang="en-US"/>
              <a:t>, ex </a:t>
            </a:r>
            <a:r>
              <a:rPr lang="en-US" err="1"/>
              <a:t>eriti</a:t>
            </a:r>
            <a:r>
              <a:rPr lang="en-US"/>
              <a:t> </a:t>
            </a:r>
            <a:r>
              <a:rPr lang="en-US" err="1"/>
              <a:t>nonsequuntur</a:t>
            </a:r>
            <a:r>
              <a:rPr lang="en-US"/>
              <a:t> </a:t>
            </a:r>
            <a:r>
              <a:rPr lang="en-US" err="1"/>
              <a:t>reped</a:t>
            </a:r>
            <a:r>
              <a:rPr lang="en-US"/>
              <a:t> </a:t>
            </a:r>
            <a:r>
              <a:rPr lang="en-US" err="1"/>
              <a:t>ullaborporro</a:t>
            </a:r>
            <a:r>
              <a:rPr lang="en-US"/>
              <a:t> </a:t>
            </a:r>
            <a:r>
              <a:rPr lang="en-US" err="1"/>
              <a:t>eturior</a:t>
            </a:r>
            <a:r>
              <a:rPr lang="en-US"/>
              <a:t> </a:t>
            </a:r>
            <a:r>
              <a:rPr lang="en-US" err="1"/>
              <a:t>ehenditatem</a:t>
            </a:r>
            <a:r>
              <a:rPr lang="en-US"/>
              <a:t> </a:t>
            </a:r>
            <a:r>
              <a:rPr lang="en-US" err="1"/>
              <a:t>siniat</a:t>
            </a:r>
            <a:r>
              <a:rPr lang="en-US"/>
              <a:t> </a:t>
            </a:r>
            <a:r>
              <a:rPr lang="en-US" err="1"/>
              <a:t>exere</a:t>
            </a:r>
            <a:r>
              <a:rPr lang="en-US"/>
              <a:t> </a:t>
            </a:r>
            <a:r>
              <a:rPr lang="en-US" err="1"/>
              <a:t>simporessum</a:t>
            </a:r>
            <a:r>
              <a:rPr lang="en-US"/>
              <a:t> </a:t>
            </a:r>
            <a:r>
              <a:rPr lang="en-US" err="1"/>
              <a:t>etus</a:t>
            </a:r>
            <a:r>
              <a:rPr lang="en-US"/>
              <a:t> </a:t>
            </a:r>
            <a:r>
              <a:rPr lang="en-US" err="1"/>
              <a:t>mollorepro</a:t>
            </a:r>
            <a:r>
              <a:rPr lang="en-US"/>
              <a:t> dolore </a:t>
            </a:r>
            <a:r>
              <a:rPr lang="en-US" err="1"/>
              <a:t>sequuntiis</a:t>
            </a:r>
            <a:r>
              <a:rPr lang="en-US"/>
              <a:t> </a:t>
            </a:r>
            <a:r>
              <a:rPr lang="en-US" err="1"/>
              <a:t>autet</a:t>
            </a:r>
            <a:r>
              <a:rPr lang="en-US"/>
              <a:t> por </a:t>
            </a:r>
            <a:r>
              <a:rPr lang="en-US" err="1"/>
              <a:t>modiantibus</a:t>
            </a:r>
            <a:r>
              <a:rPr lang="en-US"/>
              <a:t>, </a:t>
            </a:r>
            <a:r>
              <a:rPr lang="en-US" err="1"/>
              <a:t>secusdam</a:t>
            </a:r>
            <a:r>
              <a:rPr lang="en-US"/>
              <a:t>, </a:t>
            </a:r>
            <a:r>
              <a:rPr lang="en-US" err="1"/>
              <a:t>tem</a:t>
            </a:r>
            <a:r>
              <a:rPr lang="en-US"/>
              <a:t> </a:t>
            </a:r>
            <a:r>
              <a:rPr lang="en-US" err="1"/>
              <a:t>faci</a:t>
            </a:r>
            <a:r>
              <a:rPr lang="en-US"/>
              <a:t> </a:t>
            </a:r>
            <a:r>
              <a:rPr lang="en-US" err="1"/>
              <a:t>soluptam</a:t>
            </a:r>
            <a:r>
              <a:rPr lang="en-US"/>
              <a:t> </a:t>
            </a:r>
            <a:r>
              <a:rPr lang="en-US" err="1"/>
              <a:t>fugia</a:t>
            </a:r>
            <a:r>
              <a:rPr lang="en-US"/>
              <a:t> </a:t>
            </a:r>
            <a:r>
              <a:rPr lang="en-US" err="1"/>
              <a:t>velectur</a:t>
            </a:r>
            <a:r>
              <a:rPr lang="en-US"/>
              <a:t>, </a:t>
            </a:r>
            <a:r>
              <a:rPr lang="en-US" err="1"/>
              <a:t>offic</a:t>
            </a:r>
            <a:r>
              <a:rPr lang="en-US"/>
              <a:t> </a:t>
            </a:r>
            <a:r>
              <a:rPr lang="en-US" err="1"/>
              <a:t>temquid</a:t>
            </a:r>
            <a:r>
              <a:rPr lang="en-US"/>
              <a:t> </a:t>
            </a:r>
            <a:r>
              <a:rPr lang="en-US" err="1"/>
              <a:t>electe</a:t>
            </a:r>
            <a:r>
              <a:rPr lang="en-US"/>
              <a:t> cum </a:t>
            </a:r>
            <a:r>
              <a:rPr lang="en-US" err="1"/>
              <a:t>aut</a:t>
            </a:r>
            <a:r>
              <a:rPr lang="en-US"/>
              <a:t> </a:t>
            </a:r>
            <a:r>
              <a:rPr lang="en-US" err="1"/>
              <a:t>autem</a:t>
            </a:r>
            <a:r>
              <a:rPr lang="en-US"/>
              <a:t> </a:t>
            </a:r>
            <a:r>
              <a:rPr lang="en-US" err="1"/>
              <a:t>demodianda</a:t>
            </a:r>
            <a:r>
              <a:rPr lang="en-US"/>
              <a:t> </a:t>
            </a:r>
            <a:r>
              <a:rPr lang="en-US" err="1"/>
              <a:t>dolupta</a:t>
            </a:r>
            <a:r>
              <a:rPr lang="en-US"/>
              <a:t> </a:t>
            </a:r>
            <a:r>
              <a:rPr lang="en-US" err="1"/>
              <a:t>temporro</a:t>
            </a:r>
            <a:r>
              <a:rPr lang="en-US"/>
              <a:t> </a:t>
            </a:r>
            <a:r>
              <a:rPr lang="en-US" err="1"/>
              <a:t>illore</a:t>
            </a:r>
            <a:r>
              <a:rPr lang="en-US"/>
              <a:t>, </a:t>
            </a:r>
            <a:r>
              <a:rPr lang="en-US" err="1"/>
              <a:t>aut</a:t>
            </a:r>
            <a:r>
              <a:rPr lang="en-US"/>
              <a:t> </a:t>
            </a:r>
            <a:r>
              <a:rPr lang="en-US" err="1"/>
              <a:t>eostiam</a:t>
            </a:r>
            <a:r>
              <a:rPr lang="en-US"/>
              <a:t>, </a:t>
            </a:r>
            <a:r>
              <a:rPr lang="en-US" err="1"/>
              <a:t>seque</a:t>
            </a:r>
            <a:r>
              <a:rPr lang="en-US"/>
              <a:t> </a:t>
            </a:r>
            <a:r>
              <a:rPr lang="en-US" err="1"/>
              <a:t>esersperum</a:t>
            </a:r>
            <a:r>
              <a:rPr lang="en-US"/>
              <a:t> </a:t>
            </a:r>
            <a:r>
              <a:rPr lang="en-US" err="1"/>
              <a:t>reium</a:t>
            </a:r>
            <a:r>
              <a:rPr lang="en-US"/>
              <a:t> </a:t>
            </a:r>
            <a:r>
              <a:rPr lang="en-US" err="1"/>
              <a:t>ea</a:t>
            </a:r>
            <a:r>
              <a:rPr lang="en-US"/>
              <a:t> </a:t>
            </a:r>
            <a:r>
              <a:rPr lang="en-US" err="1"/>
              <a:t>dolorehenim</a:t>
            </a:r>
            <a:r>
              <a:rPr lang="en-US"/>
              <a:t> </a:t>
            </a:r>
            <a:r>
              <a:rPr lang="en-US" err="1"/>
              <a:t>numenis</a:t>
            </a:r>
            <a:r>
              <a:rPr lang="en-US"/>
              <a:t> </a:t>
            </a:r>
            <a:r>
              <a:rPr lang="en-US" err="1"/>
              <a:t>quibusa</a:t>
            </a:r>
            <a:r>
              <a:rPr lang="en-US"/>
              <a:t> vid </a:t>
            </a:r>
            <a:r>
              <a:rPr lang="en-US" err="1"/>
              <a:t>ut</a:t>
            </a:r>
            <a:r>
              <a:rPr lang="en-US"/>
              <a:t> </a:t>
            </a:r>
            <a:r>
              <a:rPr lang="en-US" err="1"/>
              <a:t>parchil</a:t>
            </a:r>
            <a:r>
              <a:rPr lang="en-US"/>
              <a:t> </a:t>
            </a:r>
            <a:r>
              <a:rPr lang="en-US" err="1"/>
              <a:t>laboruptam</a:t>
            </a:r>
            <a:r>
              <a:rPr lang="en-US"/>
              <a:t> as </a:t>
            </a:r>
            <a:r>
              <a:rPr lang="en-US" err="1"/>
              <a:t>nem</a:t>
            </a:r>
            <a:r>
              <a:rPr lang="en-US"/>
              <a:t>. Ut </a:t>
            </a:r>
            <a:r>
              <a:rPr lang="en-US" err="1"/>
              <a:t>pratem</a:t>
            </a:r>
            <a:r>
              <a:rPr lang="en-US"/>
              <a:t> </a:t>
            </a:r>
            <a:r>
              <a:rPr lang="en-US" err="1"/>
              <a:t>fugia</a:t>
            </a:r>
            <a:r>
              <a:rPr lang="en-US"/>
              <a:t> </a:t>
            </a:r>
            <a:r>
              <a:rPr lang="en-US" err="1"/>
              <a:t>nihilli</a:t>
            </a:r>
            <a:r>
              <a:rPr lang="en-US"/>
              <a:t> </a:t>
            </a:r>
            <a:r>
              <a:rPr lang="en-US" err="1"/>
              <a:t>busaper</a:t>
            </a:r>
            <a:r>
              <a:rPr lang="en-US"/>
              <a:t> </a:t>
            </a:r>
            <a:r>
              <a:rPr lang="en-US" err="1"/>
              <a:t>feritiur</a:t>
            </a:r>
            <a:r>
              <a:rPr lang="en-US"/>
              <a:t>, sit que in </a:t>
            </a:r>
            <a:r>
              <a:rPr lang="en-US" err="1"/>
              <a:t>nim</a:t>
            </a:r>
            <a:r>
              <a:rPr lang="en-US"/>
              <a:t> </a:t>
            </a:r>
            <a:r>
              <a:rPr lang="en-US" err="1"/>
              <a:t>quunt</a:t>
            </a:r>
            <a:r>
              <a:rPr lang="en-US"/>
              <a:t>, sit, </a:t>
            </a:r>
            <a:r>
              <a:rPr lang="en-US" err="1"/>
              <a:t>corio</a:t>
            </a:r>
            <a:r>
              <a:rPr lang="en-US"/>
              <a:t> del </a:t>
            </a:r>
            <a:r>
              <a:rPr lang="en-US" err="1"/>
              <a:t>endantio</a:t>
            </a:r>
            <a:endParaRPr lang="en-US"/>
          </a:p>
        </p:txBody>
      </p:sp>
      <p:sp>
        <p:nvSpPr>
          <p:cNvPr id="2" name="Slide Number Placeholder 1">
            <a:extLst>
              <a:ext uri="{FF2B5EF4-FFF2-40B4-BE49-F238E27FC236}">
                <a16:creationId xmlns:a16="http://schemas.microsoft.com/office/drawing/2014/main" id="{4FD27EDA-3BA5-4053-8E73-C5240839B0E5}"/>
              </a:ext>
            </a:extLst>
          </p:cNvPr>
          <p:cNvSpPr>
            <a:spLocks noGrp="1"/>
          </p:cNvSpPr>
          <p:nvPr>
            <p:ph type="sldNum" sz="quarter" idx="11"/>
          </p:nvPr>
        </p:nvSpPr>
        <p:spPr/>
        <p:txBody>
          <a:bodyPr/>
          <a:lstStyle/>
          <a:p>
            <a:fld id="{55897F9B-6090-46AF-A08B-34B01777A08A}" type="slidenum">
              <a:rPr lang="en-US" smtClean="0"/>
              <a:pPr/>
              <a:t>‹#›</a:t>
            </a:fld>
            <a:endParaRPr lang="en-US" dirty="0"/>
          </a:p>
        </p:txBody>
      </p:sp>
    </p:spTree>
    <p:extLst>
      <p:ext uri="{BB962C8B-B14F-4D97-AF65-F5344CB8AC3E}">
        <p14:creationId xmlns:p14="http://schemas.microsoft.com/office/powerpoint/2010/main" val="7656856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ist with Subtitles">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62F5D-6D14-7C4C-8D2D-3A4884EE65C9}"/>
              </a:ext>
            </a:extLst>
          </p:cNvPr>
          <p:cNvSpPr>
            <a:spLocks noGrp="1"/>
          </p:cNvSpPr>
          <p:nvPr>
            <p:ph type="title" hasCustomPrompt="1"/>
          </p:nvPr>
        </p:nvSpPr>
        <p:spPr>
          <a:xfrm>
            <a:off x="564845" y="576072"/>
            <a:ext cx="10515600" cy="670290"/>
          </a:xfrm>
        </p:spPr>
        <p:txBody>
          <a:bodyPr/>
          <a:lstStyle/>
          <a:p>
            <a:r>
              <a:rPr lang="en-US"/>
              <a:t>Headline or Topic</a:t>
            </a:r>
          </a:p>
        </p:txBody>
      </p:sp>
      <p:sp>
        <p:nvSpPr>
          <p:cNvPr id="3" name="Content Placeholder 2">
            <a:extLst>
              <a:ext uri="{FF2B5EF4-FFF2-40B4-BE49-F238E27FC236}">
                <a16:creationId xmlns:a16="http://schemas.microsoft.com/office/drawing/2014/main" id="{A3D8DB30-9DAC-9145-B172-E479BC192CF1}"/>
              </a:ext>
            </a:extLst>
          </p:cNvPr>
          <p:cNvSpPr>
            <a:spLocks noGrp="1"/>
          </p:cNvSpPr>
          <p:nvPr>
            <p:ph idx="1" hasCustomPrompt="1"/>
          </p:nvPr>
        </p:nvSpPr>
        <p:spPr>
          <a:xfrm>
            <a:off x="564845" y="1417320"/>
            <a:ext cx="5378757" cy="402967"/>
          </a:xfrm>
        </p:spPr>
        <p:txBody>
          <a:bodyPr numCol="1"/>
          <a:lstStyle>
            <a:lvl1pPr marL="0" indent="0">
              <a:buFont typeface="Arial" panose="020B0604020202020204" pitchFamily="34" charset="0"/>
              <a:buNone/>
              <a:defRPr sz="2300" b="1" i="0">
                <a:latin typeface="Avenir Next LT Pro" panose="020B0504020202020204" pitchFamily="34" charset="77"/>
              </a:defRPr>
            </a:lvl1pPr>
          </a:lstStyle>
          <a:p>
            <a:pPr lvl="0"/>
            <a:r>
              <a:rPr lang="en-US"/>
              <a:t>Subhead</a:t>
            </a:r>
          </a:p>
        </p:txBody>
      </p:sp>
      <p:sp>
        <p:nvSpPr>
          <p:cNvPr id="10" name="Content Placeholder 2">
            <a:extLst>
              <a:ext uri="{FF2B5EF4-FFF2-40B4-BE49-F238E27FC236}">
                <a16:creationId xmlns:a16="http://schemas.microsoft.com/office/drawing/2014/main" id="{1CC71CB2-0AEA-D944-800D-B3E585CCE8CF}"/>
              </a:ext>
            </a:extLst>
          </p:cNvPr>
          <p:cNvSpPr>
            <a:spLocks noGrp="1"/>
          </p:cNvSpPr>
          <p:nvPr>
            <p:ph idx="10" hasCustomPrompt="1"/>
          </p:nvPr>
        </p:nvSpPr>
        <p:spPr>
          <a:xfrm>
            <a:off x="564845" y="1960846"/>
            <a:ext cx="5378757" cy="4005768"/>
          </a:xfrm>
        </p:spPr>
        <p:txBody>
          <a:bodyPr numCol="1"/>
          <a:lstStyle>
            <a:lvl1pPr marL="342900" indent="-342900">
              <a:buFont typeface="Arial" panose="020B0604020202020204" pitchFamily="34" charset="0"/>
              <a:buChar char="•"/>
              <a:defRPr sz="2300" b="0"/>
            </a:lvl1pPr>
          </a:lstStyle>
          <a:p>
            <a:pPr lvl="0"/>
            <a:r>
              <a:rPr lang="en-US"/>
              <a:t>Body copy can be placed here. Use this layout if you have a particularly copy heavy slide.</a:t>
            </a:r>
          </a:p>
          <a:p>
            <a:pPr lvl="0"/>
            <a:r>
              <a:rPr lang="en-US" err="1"/>
              <a:t>Luptatatem</a:t>
            </a:r>
            <a:r>
              <a:rPr lang="en-US"/>
              <a:t>. </a:t>
            </a:r>
            <a:r>
              <a:rPr lang="en-US" err="1"/>
              <a:t>Itasiti</a:t>
            </a:r>
            <a:r>
              <a:rPr lang="en-US"/>
              <a:t> </a:t>
            </a:r>
            <a:r>
              <a:rPr lang="en-US" err="1"/>
              <a:t>recestionest</a:t>
            </a:r>
            <a:r>
              <a:rPr lang="en-US"/>
              <a:t> </a:t>
            </a:r>
            <a:r>
              <a:rPr lang="en-US" err="1"/>
              <a:t>lautem</a:t>
            </a:r>
            <a:r>
              <a:rPr lang="en-US"/>
              <a:t> </a:t>
            </a:r>
            <a:r>
              <a:rPr lang="en-US" err="1"/>
              <a:t>auta</a:t>
            </a:r>
            <a:r>
              <a:rPr lang="en-US"/>
              <a:t> </a:t>
            </a:r>
            <a:r>
              <a:rPr lang="en-US" err="1"/>
              <a:t>sequisi</a:t>
            </a:r>
            <a:r>
              <a:rPr lang="en-US"/>
              <a:t> </a:t>
            </a:r>
            <a:r>
              <a:rPr lang="en-US" err="1"/>
              <a:t>nctaquamus</a:t>
            </a:r>
            <a:r>
              <a:rPr lang="en-US"/>
              <a:t>, ex </a:t>
            </a:r>
            <a:r>
              <a:rPr lang="en-US" err="1"/>
              <a:t>eriti</a:t>
            </a:r>
            <a:r>
              <a:rPr lang="en-US"/>
              <a:t> </a:t>
            </a:r>
            <a:r>
              <a:rPr lang="en-US" err="1"/>
              <a:t>nonsequuntur</a:t>
            </a:r>
            <a:r>
              <a:rPr lang="en-US"/>
              <a:t> </a:t>
            </a:r>
            <a:r>
              <a:rPr lang="en-US" err="1"/>
              <a:t>reped</a:t>
            </a:r>
            <a:endParaRPr lang="en-US"/>
          </a:p>
        </p:txBody>
      </p:sp>
      <p:sp>
        <p:nvSpPr>
          <p:cNvPr id="14" name="Content Placeholder 2">
            <a:extLst>
              <a:ext uri="{FF2B5EF4-FFF2-40B4-BE49-F238E27FC236}">
                <a16:creationId xmlns:a16="http://schemas.microsoft.com/office/drawing/2014/main" id="{E429FF63-C6FB-C54C-BFC3-38EDAB66B7EB}"/>
              </a:ext>
            </a:extLst>
          </p:cNvPr>
          <p:cNvSpPr>
            <a:spLocks noGrp="1"/>
          </p:cNvSpPr>
          <p:nvPr>
            <p:ph idx="11" hasCustomPrompt="1"/>
          </p:nvPr>
        </p:nvSpPr>
        <p:spPr>
          <a:xfrm>
            <a:off x="6400802" y="1417320"/>
            <a:ext cx="5378757" cy="402967"/>
          </a:xfrm>
        </p:spPr>
        <p:txBody>
          <a:bodyPr numCol="1"/>
          <a:lstStyle>
            <a:lvl1pPr marL="0" indent="0">
              <a:buFont typeface="Arial" panose="020B0604020202020204" pitchFamily="34" charset="0"/>
              <a:buNone/>
              <a:defRPr sz="2300" b="1" i="0">
                <a:latin typeface="Avenir Next LT Pro" panose="020B0504020202020204" pitchFamily="34" charset="77"/>
              </a:defRPr>
            </a:lvl1pPr>
          </a:lstStyle>
          <a:p>
            <a:pPr lvl="0"/>
            <a:r>
              <a:rPr lang="en-US"/>
              <a:t>Subhead</a:t>
            </a:r>
          </a:p>
        </p:txBody>
      </p:sp>
      <p:sp>
        <p:nvSpPr>
          <p:cNvPr id="15" name="Content Placeholder 2">
            <a:extLst>
              <a:ext uri="{FF2B5EF4-FFF2-40B4-BE49-F238E27FC236}">
                <a16:creationId xmlns:a16="http://schemas.microsoft.com/office/drawing/2014/main" id="{5848DA9F-3420-4144-B711-F55C51F73429}"/>
              </a:ext>
            </a:extLst>
          </p:cNvPr>
          <p:cNvSpPr>
            <a:spLocks noGrp="1"/>
          </p:cNvSpPr>
          <p:nvPr>
            <p:ph idx="12" hasCustomPrompt="1"/>
          </p:nvPr>
        </p:nvSpPr>
        <p:spPr>
          <a:xfrm>
            <a:off x="6400802" y="1960846"/>
            <a:ext cx="5378757" cy="4005768"/>
          </a:xfrm>
        </p:spPr>
        <p:txBody>
          <a:bodyPr numCol="1"/>
          <a:lstStyle>
            <a:lvl1pPr marL="342900" indent="-342900">
              <a:buFont typeface="Arial" panose="020B0604020202020204" pitchFamily="34" charset="0"/>
              <a:buChar char="•"/>
              <a:defRPr sz="2300" b="0"/>
            </a:lvl1pPr>
          </a:lstStyle>
          <a:p>
            <a:pPr lvl="0"/>
            <a:r>
              <a:rPr lang="en-US"/>
              <a:t>Body copy can be placed here. Use this layout if you have a particularly copy heavy slide.</a:t>
            </a:r>
          </a:p>
          <a:p>
            <a:pPr lvl="0"/>
            <a:r>
              <a:rPr lang="en-US" err="1"/>
              <a:t>Luptatatem</a:t>
            </a:r>
            <a:r>
              <a:rPr lang="en-US"/>
              <a:t>. </a:t>
            </a:r>
            <a:r>
              <a:rPr lang="en-US" err="1"/>
              <a:t>Itasiti</a:t>
            </a:r>
            <a:r>
              <a:rPr lang="en-US"/>
              <a:t> </a:t>
            </a:r>
            <a:r>
              <a:rPr lang="en-US" err="1"/>
              <a:t>recestionest</a:t>
            </a:r>
            <a:r>
              <a:rPr lang="en-US"/>
              <a:t> </a:t>
            </a:r>
            <a:r>
              <a:rPr lang="en-US" err="1"/>
              <a:t>lautem</a:t>
            </a:r>
            <a:r>
              <a:rPr lang="en-US"/>
              <a:t> </a:t>
            </a:r>
            <a:r>
              <a:rPr lang="en-US" err="1"/>
              <a:t>auta</a:t>
            </a:r>
            <a:r>
              <a:rPr lang="en-US"/>
              <a:t> </a:t>
            </a:r>
            <a:r>
              <a:rPr lang="en-US" err="1"/>
              <a:t>sequisi</a:t>
            </a:r>
            <a:r>
              <a:rPr lang="en-US"/>
              <a:t> </a:t>
            </a:r>
            <a:r>
              <a:rPr lang="en-US" err="1"/>
              <a:t>nctaquamus</a:t>
            </a:r>
            <a:r>
              <a:rPr lang="en-US"/>
              <a:t>, ex </a:t>
            </a:r>
            <a:r>
              <a:rPr lang="en-US" err="1"/>
              <a:t>eriti</a:t>
            </a:r>
            <a:r>
              <a:rPr lang="en-US"/>
              <a:t> </a:t>
            </a:r>
            <a:r>
              <a:rPr lang="en-US" err="1"/>
              <a:t>nonsequuntur</a:t>
            </a:r>
            <a:r>
              <a:rPr lang="en-US"/>
              <a:t> </a:t>
            </a:r>
            <a:r>
              <a:rPr lang="en-US" err="1"/>
              <a:t>reped</a:t>
            </a:r>
            <a:endParaRPr lang="en-US"/>
          </a:p>
        </p:txBody>
      </p:sp>
      <p:sp>
        <p:nvSpPr>
          <p:cNvPr id="4" name="Slide Number Placeholder 3">
            <a:extLst>
              <a:ext uri="{FF2B5EF4-FFF2-40B4-BE49-F238E27FC236}">
                <a16:creationId xmlns:a16="http://schemas.microsoft.com/office/drawing/2014/main" id="{79EB230A-92C8-4878-ABDF-4F50F8DBB496}"/>
              </a:ext>
            </a:extLst>
          </p:cNvPr>
          <p:cNvSpPr>
            <a:spLocks noGrp="1"/>
          </p:cNvSpPr>
          <p:nvPr>
            <p:ph type="sldNum" sz="quarter" idx="13"/>
          </p:nvPr>
        </p:nvSpPr>
        <p:spPr/>
        <p:txBody>
          <a:bodyPr/>
          <a:lstStyle/>
          <a:p>
            <a:fld id="{55897F9B-6090-46AF-A08B-34B01777A08A}" type="slidenum">
              <a:rPr lang="en-US" smtClean="0"/>
              <a:pPr/>
              <a:t>‹#›</a:t>
            </a:fld>
            <a:endParaRPr lang="en-US" dirty="0"/>
          </a:p>
        </p:txBody>
      </p:sp>
    </p:spTree>
    <p:extLst>
      <p:ext uri="{BB962C8B-B14F-4D97-AF65-F5344CB8AC3E}">
        <p14:creationId xmlns:p14="http://schemas.microsoft.com/office/powerpoint/2010/main" val="463544556"/>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ictur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615A2-34C4-A64F-B592-385D6BF3116B}"/>
              </a:ext>
            </a:extLst>
          </p:cNvPr>
          <p:cNvSpPr>
            <a:spLocks noGrp="1"/>
          </p:cNvSpPr>
          <p:nvPr>
            <p:ph type="title" hasCustomPrompt="1"/>
          </p:nvPr>
        </p:nvSpPr>
        <p:spPr>
          <a:xfrm>
            <a:off x="564846" y="576072"/>
            <a:ext cx="4838430" cy="670290"/>
          </a:xfrm>
        </p:spPr>
        <p:txBody>
          <a:bodyPr/>
          <a:lstStyle/>
          <a:p>
            <a:r>
              <a:rPr lang="en-US"/>
              <a:t>Headline or Topic</a:t>
            </a:r>
          </a:p>
        </p:txBody>
      </p:sp>
      <p:sp>
        <p:nvSpPr>
          <p:cNvPr id="8" name="Text Placeholder 2">
            <a:extLst>
              <a:ext uri="{FF2B5EF4-FFF2-40B4-BE49-F238E27FC236}">
                <a16:creationId xmlns:a16="http://schemas.microsoft.com/office/drawing/2014/main" id="{66070F67-3DE8-4F42-822E-F01CB16F0C70}"/>
              </a:ext>
            </a:extLst>
          </p:cNvPr>
          <p:cNvSpPr>
            <a:spLocks noGrp="1"/>
          </p:cNvSpPr>
          <p:nvPr>
            <p:ph idx="1" hasCustomPrompt="1"/>
          </p:nvPr>
        </p:nvSpPr>
        <p:spPr>
          <a:xfrm>
            <a:off x="564845" y="1417320"/>
            <a:ext cx="4838430" cy="4351338"/>
          </a:xfrm>
          <a:prstGeom prst="rect">
            <a:avLst/>
          </a:prstGeom>
        </p:spPr>
        <p:txBody>
          <a:bodyPr vert="horz" lIns="91440" tIns="45720" rIns="91440" bIns="45720" numCol="1" spcCol="457200" rtlCol="0">
            <a:noAutofit/>
          </a:bodyPr>
          <a:lstStyle>
            <a:lvl1pPr marL="0" indent="0">
              <a:spcBef>
                <a:spcPts val="1000"/>
              </a:spcBef>
              <a:buFontTx/>
              <a:buNone/>
              <a:defRPr/>
            </a:lvl1pPr>
            <a:lvl2pPr marL="457200" indent="0">
              <a:buNone/>
              <a:defRPr/>
            </a:lvl2pPr>
          </a:lstStyle>
          <a:p>
            <a:pPr lvl="0"/>
            <a:r>
              <a:rPr lang="en-US"/>
              <a:t>Click to edit Master text styles</a:t>
            </a:r>
          </a:p>
        </p:txBody>
      </p:sp>
      <p:sp>
        <p:nvSpPr>
          <p:cNvPr id="12" name="Picture Placeholder 11">
            <a:extLst>
              <a:ext uri="{FF2B5EF4-FFF2-40B4-BE49-F238E27FC236}">
                <a16:creationId xmlns:a16="http://schemas.microsoft.com/office/drawing/2014/main" id="{AB4E9690-2D83-5A42-BC5F-D5DF2F14FEC9}"/>
              </a:ext>
            </a:extLst>
          </p:cNvPr>
          <p:cNvSpPr>
            <a:spLocks noGrp="1"/>
          </p:cNvSpPr>
          <p:nvPr>
            <p:ph type="pic" sz="quarter" idx="10"/>
          </p:nvPr>
        </p:nvSpPr>
        <p:spPr>
          <a:xfrm>
            <a:off x="6096000" y="0"/>
            <a:ext cx="6096000" cy="6858000"/>
          </a:xfrm>
          <a:solidFill>
            <a:schemeClr val="bg1">
              <a:lumMod val="95000"/>
            </a:schemeClr>
          </a:solidFill>
        </p:spPr>
        <p:txBody>
          <a:bodyPr numCol="1" anchor="ctr" anchorCtr="0"/>
          <a:lstStyle>
            <a:lvl1pPr marL="0" indent="0" algn="ctr">
              <a:buFontTx/>
              <a:buNone/>
              <a:defRPr/>
            </a:lvl1pPr>
          </a:lstStyle>
          <a:p>
            <a:endParaRPr lang="en-US" dirty="0"/>
          </a:p>
        </p:txBody>
      </p:sp>
    </p:spTree>
    <p:extLst>
      <p:ext uri="{BB962C8B-B14F-4D97-AF65-F5344CB8AC3E}">
        <p14:creationId xmlns:p14="http://schemas.microsoft.com/office/powerpoint/2010/main" val="36784969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ictur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615A2-34C4-A64F-B592-385D6BF3116B}"/>
              </a:ext>
            </a:extLst>
          </p:cNvPr>
          <p:cNvSpPr>
            <a:spLocks noGrp="1"/>
          </p:cNvSpPr>
          <p:nvPr>
            <p:ph type="title" hasCustomPrompt="1"/>
          </p:nvPr>
        </p:nvSpPr>
        <p:spPr>
          <a:xfrm>
            <a:off x="6667770" y="576072"/>
            <a:ext cx="4838430" cy="670290"/>
          </a:xfrm>
        </p:spPr>
        <p:txBody>
          <a:bodyPr/>
          <a:lstStyle/>
          <a:p>
            <a:r>
              <a:rPr lang="en-US"/>
              <a:t>Headline or Topic</a:t>
            </a:r>
          </a:p>
        </p:txBody>
      </p:sp>
      <p:sp>
        <p:nvSpPr>
          <p:cNvPr id="8" name="Text Placeholder 2">
            <a:extLst>
              <a:ext uri="{FF2B5EF4-FFF2-40B4-BE49-F238E27FC236}">
                <a16:creationId xmlns:a16="http://schemas.microsoft.com/office/drawing/2014/main" id="{66070F67-3DE8-4F42-822E-F01CB16F0C70}"/>
              </a:ext>
            </a:extLst>
          </p:cNvPr>
          <p:cNvSpPr>
            <a:spLocks noGrp="1"/>
          </p:cNvSpPr>
          <p:nvPr>
            <p:ph idx="1" hasCustomPrompt="1"/>
          </p:nvPr>
        </p:nvSpPr>
        <p:spPr>
          <a:xfrm>
            <a:off x="6667769" y="1417320"/>
            <a:ext cx="4838430" cy="4351338"/>
          </a:xfrm>
          <a:prstGeom prst="rect">
            <a:avLst/>
          </a:prstGeom>
        </p:spPr>
        <p:txBody>
          <a:bodyPr vert="horz" lIns="91440" tIns="45720" rIns="91440" bIns="45720" numCol="1" spcCol="457200" rtlCol="0">
            <a:noAutofit/>
          </a:bodyPr>
          <a:lstStyle>
            <a:lvl1pPr marL="0" indent="0">
              <a:spcBef>
                <a:spcPts val="1000"/>
              </a:spcBef>
              <a:buFontTx/>
              <a:buNone/>
              <a:defRPr/>
            </a:lvl1pPr>
            <a:lvl2pPr marL="457200" indent="0">
              <a:buNone/>
              <a:defRPr/>
            </a:lvl2pPr>
          </a:lstStyle>
          <a:p>
            <a:pPr lvl="0"/>
            <a:r>
              <a:rPr lang="en-US"/>
              <a:t>Click to edit Master text styles</a:t>
            </a:r>
          </a:p>
        </p:txBody>
      </p:sp>
      <p:sp>
        <p:nvSpPr>
          <p:cNvPr id="12" name="Picture Placeholder 11">
            <a:extLst>
              <a:ext uri="{FF2B5EF4-FFF2-40B4-BE49-F238E27FC236}">
                <a16:creationId xmlns:a16="http://schemas.microsoft.com/office/drawing/2014/main" id="{AB4E9690-2D83-5A42-BC5F-D5DF2F14FEC9}"/>
              </a:ext>
            </a:extLst>
          </p:cNvPr>
          <p:cNvSpPr>
            <a:spLocks noGrp="1"/>
          </p:cNvSpPr>
          <p:nvPr>
            <p:ph type="pic" sz="quarter" idx="10"/>
          </p:nvPr>
        </p:nvSpPr>
        <p:spPr>
          <a:xfrm>
            <a:off x="0" y="0"/>
            <a:ext cx="6096000" cy="6858000"/>
          </a:xfrm>
          <a:solidFill>
            <a:schemeClr val="bg1">
              <a:lumMod val="95000"/>
            </a:schemeClr>
          </a:solidFill>
        </p:spPr>
        <p:txBody>
          <a:bodyPr numCol="1" anchor="ctr" anchorCtr="0"/>
          <a:lstStyle>
            <a:lvl1pPr marL="0" indent="0" algn="ctr">
              <a:buFontTx/>
              <a:buNone/>
              <a:defRPr/>
            </a:lvl1pPr>
          </a:lstStyle>
          <a:p>
            <a:endParaRPr lang="en-US" dirty="0"/>
          </a:p>
        </p:txBody>
      </p:sp>
      <p:sp>
        <p:nvSpPr>
          <p:cNvPr id="3" name="Slide Number Placeholder 2">
            <a:extLst>
              <a:ext uri="{FF2B5EF4-FFF2-40B4-BE49-F238E27FC236}">
                <a16:creationId xmlns:a16="http://schemas.microsoft.com/office/drawing/2014/main" id="{B6F3A6BA-0583-4E05-8B13-C7A17972FAA0}"/>
              </a:ext>
            </a:extLst>
          </p:cNvPr>
          <p:cNvSpPr>
            <a:spLocks noGrp="1"/>
          </p:cNvSpPr>
          <p:nvPr>
            <p:ph type="sldNum" sz="quarter" idx="11"/>
          </p:nvPr>
        </p:nvSpPr>
        <p:spPr/>
        <p:txBody>
          <a:bodyPr/>
          <a:lstStyle/>
          <a:p>
            <a:fld id="{55897F9B-6090-46AF-A08B-34B01777A08A}" type="slidenum">
              <a:rPr lang="en-US" smtClean="0"/>
              <a:pPr/>
              <a:t>‹#›</a:t>
            </a:fld>
            <a:endParaRPr lang="en-US" dirty="0"/>
          </a:p>
        </p:txBody>
      </p:sp>
    </p:spTree>
    <p:extLst>
      <p:ext uri="{BB962C8B-B14F-4D97-AF65-F5344CB8AC3E}">
        <p14:creationId xmlns:p14="http://schemas.microsoft.com/office/powerpoint/2010/main" val="24197545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Grey">
    <p:bg>
      <p:bgPr>
        <a:solidFill>
          <a:schemeClr val="bg1"/>
        </a:solidFill>
        <a:effectLst/>
      </p:bgPr>
    </p:bg>
    <p:spTree>
      <p:nvGrpSpPr>
        <p:cNvPr id="1" name=""/>
        <p:cNvGrpSpPr/>
        <p:nvPr/>
      </p:nvGrpSpPr>
      <p:grpSpPr>
        <a:xfrm>
          <a:off x="0" y="0"/>
          <a:ext cx="0" cy="0"/>
          <a:chOff x="0" y="0"/>
          <a:chExt cx="0" cy="0"/>
        </a:xfrm>
      </p:grpSpPr>
      <p:sp>
        <p:nvSpPr>
          <p:cNvPr id="10" name="Title 27">
            <a:extLst>
              <a:ext uri="{FF2B5EF4-FFF2-40B4-BE49-F238E27FC236}">
                <a16:creationId xmlns:a16="http://schemas.microsoft.com/office/drawing/2014/main" id="{72F43C9E-8D61-1846-B1A8-71DD4D1E412C}"/>
              </a:ext>
            </a:extLst>
          </p:cNvPr>
          <p:cNvSpPr>
            <a:spLocks noGrp="1"/>
          </p:cNvSpPr>
          <p:nvPr>
            <p:ph type="title" hasCustomPrompt="1"/>
          </p:nvPr>
        </p:nvSpPr>
        <p:spPr>
          <a:xfrm>
            <a:off x="838200" y="1869659"/>
            <a:ext cx="10515600" cy="2262738"/>
          </a:xfrm>
          <a:prstGeom prst="rect">
            <a:avLst/>
          </a:prstGeom>
        </p:spPr>
        <p:txBody>
          <a:bodyPr anchor="ctr"/>
          <a:lstStyle>
            <a:lvl1pPr algn="ctr">
              <a:defRPr sz="8000">
                <a:solidFill>
                  <a:schemeClr val="tx2"/>
                </a:solidFill>
              </a:defRPr>
            </a:lvl1pPr>
          </a:lstStyle>
          <a:p>
            <a:r>
              <a:rPr lang="en-US" dirty="0"/>
              <a:t>Presentation Name</a:t>
            </a:r>
            <a:br>
              <a:rPr lang="en-US" dirty="0"/>
            </a:br>
            <a:r>
              <a:rPr lang="en-US" dirty="0"/>
              <a:t>Style and Size</a:t>
            </a:r>
          </a:p>
        </p:txBody>
      </p:sp>
      <p:sp>
        <p:nvSpPr>
          <p:cNvPr id="13" name="Date Placeholder 28">
            <a:extLst>
              <a:ext uri="{FF2B5EF4-FFF2-40B4-BE49-F238E27FC236}">
                <a16:creationId xmlns:a16="http://schemas.microsoft.com/office/drawing/2014/main" id="{CA9F0B75-3604-9A4B-906E-2C4D243D2370}"/>
              </a:ext>
            </a:extLst>
          </p:cNvPr>
          <p:cNvSpPr>
            <a:spLocks noGrp="1"/>
          </p:cNvSpPr>
          <p:nvPr>
            <p:ph type="dt" sz="half" idx="10"/>
          </p:nvPr>
        </p:nvSpPr>
        <p:spPr>
          <a:xfrm>
            <a:off x="8610600" y="742724"/>
            <a:ext cx="2743200" cy="365125"/>
          </a:xfrm>
        </p:spPr>
        <p:txBody>
          <a:bodyPr lIns="0" tIns="0" rIns="0" bIns="0"/>
          <a:lstStyle>
            <a:lvl1pPr>
              <a:defRPr sz="2000">
                <a:solidFill>
                  <a:schemeClr val="tx2"/>
                </a:solidFill>
              </a:defRPr>
            </a:lvl1pPr>
          </a:lstStyle>
          <a:p>
            <a:pPr algn="r"/>
            <a:endParaRPr lang="en-US" dirty="0"/>
          </a:p>
        </p:txBody>
      </p:sp>
      <p:pic>
        <p:nvPicPr>
          <p:cNvPr id="3" name="Picture 2">
            <a:extLst>
              <a:ext uri="{FF2B5EF4-FFF2-40B4-BE49-F238E27FC236}">
                <a16:creationId xmlns:a16="http://schemas.microsoft.com/office/drawing/2014/main" id="{765BDFEB-1CC6-8243-80B4-C52BDAD970F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941872" y="5617923"/>
            <a:ext cx="2308253" cy="563388"/>
          </a:xfrm>
          <a:prstGeom prst="rect">
            <a:avLst/>
          </a:prstGeom>
        </p:spPr>
      </p:pic>
      <p:cxnSp>
        <p:nvCxnSpPr>
          <p:cNvPr id="7" name="Straight Connector 6">
            <a:extLst>
              <a:ext uri="{FF2B5EF4-FFF2-40B4-BE49-F238E27FC236}">
                <a16:creationId xmlns:a16="http://schemas.microsoft.com/office/drawing/2014/main" id="{EABB45C4-23BD-9041-B1DE-8A002AC31A0D}"/>
              </a:ext>
            </a:extLst>
          </p:cNvPr>
          <p:cNvCxnSpPr>
            <a:cxnSpLocks/>
          </p:cNvCxnSpPr>
          <p:nvPr userDrawn="1"/>
        </p:nvCxnSpPr>
        <p:spPr>
          <a:xfrm>
            <a:off x="810016" y="1240077"/>
            <a:ext cx="10571967" cy="0"/>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D52E58F-DFF9-3F43-A24D-12329E51A166}"/>
              </a:ext>
            </a:extLst>
          </p:cNvPr>
          <p:cNvCxnSpPr>
            <a:cxnSpLocks/>
          </p:cNvCxnSpPr>
          <p:nvPr userDrawn="1"/>
        </p:nvCxnSpPr>
        <p:spPr>
          <a:xfrm>
            <a:off x="810016" y="4761978"/>
            <a:ext cx="10571967" cy="0"/>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75409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ictur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615A2-34C4-A64F-B592-385D6BF3116B}"/>
              </a:ext>
            </a:extLst>
          </p:cNvPr>
          <p:cNvSpPr>
            <a:spLocks noGrp="1"/>
          </p:cNvSpPr>
          <p:nvPr>
            <p:ph type="title" hasCustomPrompt="1"/>
          </p:nvPr>
        </p:nvSpPr>
        <p:spPr>
          <a:xfrm>
            <a:off x="564845" y="576072"/>
            <a:ext cx="3438195" cy="1260839"/>
          </a:xfrm>
        </p:spPr>
        <p:txBody>
          <a:bodyPr/>
          <a:lstStyle/>
          <a:p>
            <a:r>
              <a:rPr lang="en-US"/>
              <a:t>Headline or Topic</a:t>
            </a:r>
          </a:p>
        </p:txBody>
      </p:sp>
      <p:sp>
        <p:nvSpPr>
          <p:cNvPr id="12" name="Picture Placeholder 11">
            <a:extLst>
              <a:ext uri="{FF2B5EF4-FFF2-40B4-BE49-F238E27FC236}">
                <a16:creationId xmlns:a16="http://schemas.microsoft.com/office/drawing/2014/main" id="{AB4E9690-2D83-5A42-BC5F-D5DF2F14FEC9}"/>
              </a:ext>
            </a:extLst>
          </p:cNvPr>
          <p:cNvSpPr>
            <a:spLocks noGrp="1"/>
          </p:cNvSpPr>
          <p:nvPr>
            <p:ph type="pic" sz="quarter" idx="10"/>
          </p:nvPr>
        </p:nvSpPr>
        <p:spPr>
          <a:xfrm>
            <a:off x="4460240" y="0"/>
            <a:ext cx="7731760" cy="6858000"/>
          </a:xfrm>
          <a:solidFill>
            <a:schemeClr val="bg1">
              <a:lumMod val="95000"/>
            </a:schemeClr>
          </a:solidFill>
        </p:spPr>
        <p:txBody>
          <a:bodyPr numCol="1" anchor="ctr" anchorCtr="0"/>
          <a:lstStyle>
            <a:lvl1pPr marL="0" indent="0" algn="ctr">
              <a:buFontTx/>
              <a:buNone/>
              <a:defRPr/>
            </a:lvl1pPr>
          </a:lstStyle>
          <a:p>
            <a:endParaRPr lang="en-US" dirty="0"/>
          </a:p>
        </p:txBody>
      </p:sp>
      <p:sp>
        <p:nvSpPr>
          <p:cNvPr id="7" name="Text Placeholder 2">
            <a:extLst>
              <a:ext uri="{FF2B5EF4-FFF2-40B4-BE49-F238E27FC236}">
                <a16:creationId xmlns:a16="http://schemas.microsoft.com/office/drawing/2014/main" id="{15E1404A-C2F9-1A43-92CA-04F89F32C83D}"/>
              </a:ext>
            </a:extLst>
          </p:cNvPr>
          <p:cNvSpPr>
            <a:spLocks noGrp="1"/>
          </p:cNvSpPr>
          <p:nvPr>
            <p:ph idx="1" hasCustomPrompt="1"/>
          </p:nvPr>
        </p:nvSpPr>
        <p:spPr>
          <a:xfrm>
            <a:off x="564845" y="2020844"/>
            <a:ext cx="3438195" cy="3221856"/>
          </a:xfrm>
          <a:prstGeom prst="rect">
            <a:avLst/>
          </a:prstGeom>
        </p:spPr>
        <p:txBody>
          <a:bodyPr vert="horz" lIns="91440" tIns="45720" rIns="91440" bIns="45720" numCol="1" spcCol="457200" rtlCol="0">
            <a:noAutofit/>
          </a:bodyPr>
          <a:lstStyle>
            <a:lvl1pPr marL="0" indent="0">
              <a:spcBef>
                <a:spcPts val="1000"/>
              </a:spcBef>
              <a:buFontTx/>
              <a:buNone/>
              <a:defRPr sz="2300" b="0" i="0">
                <a:latin typeface="Avenir Next LT Pro" panose="020B0504020202020204" pitchFamily="34" charset="77"/>
              </a:defRPr>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11260333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icture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615A2-34C4-A64F-B592-385D6BF3116B}"/>
              </a:ext>
            </a:extLst>
          </p:cNvPr>
          <p:cNvSpPr>
            <a:spLocks noGrp="1"/>
          </p:cNvSpPr>
          <p:nvPr>
            <p:ph type="title" hasCustomPrompt="1"/>
          </p:nvPr>
        </p:nvSpPr>
        <p:spPr>
          <a:xfrm>
            <a:off x="8288095" y="566928"/>
            <a:ext cx="3438195" cy="1260839"/>
          </a:xfrm>
        </p:spPr>
        <p:txBody>
          <a:bodyPr/>
          <a:lstStyle/>
          <a:p>
            <a:r>
              <a:rPr lang="en-US"/>
              <a:t>Headline or Topic</a:t>
            </a:r>
          </a:p>
        </p:txBody>
      </p:sp>
      <p:sp>
        <p:nvSpPr>
          <p:cNvPr id="7" name="Text Placeholder 2">
            <a:extLst>
              <a:ext uri="{FF2B5EF4-FFF2-40B4-BE49-F238E27FC236}">
                <a16:creationId xmlns:a16="http://schemas.microsoft.com/office/drawing/2014/main" id="{15E1404A-C2F9-1A43-92CA-04F89F32C83D}"/>
              </a:ext>
            </a:extLst>
          </p:cNvPr>
          <p:cNvSpPr>
            <a:spLocks noGrp="1"/>
          </p:cNvSpPr>
          <p:nvPr>
            <p:ph idx="1" hasCustomPrompt="1"/>
          </p:nvPr>
        </p:nvSpPr>
        <p:spPr>
          <a:xfrm>
            <a:off x="8288095" y="2020824"/>
            <a:ext cx="3438195" cy="3221856"/>
          </a:xfrm>
          <a:prstGeom prst="rect">
            <a:avLst/>
          </a:prstGeom>
        </p:spPr>
        <p:txBody>
          <a:bodyPr vert="horz" lIns="91440" tIns="45720" rIns="91440" bIns="45720" numCol="1" spcCol="457200" rtlCol="0">
            <a:noAutofit/>
          </a:bodyPr>
          <a:lstStyle>
            <a:lvl1pPr marL="0" indent="0">
              <a:spcBef>
                <a:spcPts val="1000"/>
              </a:spcBef>
              <a:buFontTx/>
              <a:buNone/>
              <a:defRPr sz="2300" b="0" i="0">
                <a:latin typeface="Avenir Next LT Pro" panose="020B0504020202020204" pitchFamily="34" charset="77"/>
              </a:defRPr>
            </a:lvl1pPr>
            <a:lvl2pPr marL="457200" indent="0">
              <a:buNone/>
              <a:defRPr/>
            </a:lvl2pPr>
          </a:lstStyle>
          <a:p>
            <a:pPr lvl="0"/>
            <a:r>
              <a:rPr lang="en-US"/>
              <a:t>Click to edit Master text styles</a:t>
            </a:r>
          </a:p>
        </p:txBody>
      </p:sp>
      <p:cxnSp>
        <p:nvCxnSpPr>
          <p:cNvPr id="6" name="Straight Connector 5">
            <a:extLst>
              <a:ext uri="{FF2B5EF4-FFF2-40B4-BE49-F238E27FC236}">
                <a16:creationId xmlns:a16="http://schemas.microsoft.com/office/drawing/2014/main" id="{071A5EF4-9636-CB43-926B-3BF02C29C2B0}"/>
              </a:ext>
            </a:extLst>
          </p:cNvPr>
          <p:cNvCxnSpPr/>
          <p:nvPr userDrawn="1"/>
        </p:nvCxnSpPr>
        <p:spPr>
          <a:xfrm>
            <a:off x="692725" y="924448"/>
            <a:ext cx="635558" cy="0"/>
          </a:xfrm>
          <a:prstGeom prst="line">
            <a:avLst/>
          </a:prstGeom>
          <a:ln w="3175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A10FE51-77C5-634C-8DF8-F928A14FAED8}"/>
              </a:ext>
            </a:extLst>
          </p:cNvPr>
          <p:cNvSpPr txBox="1"/>
          <p:nvPr userDrawn="1"/>
        </p:nvSpPr>
        <p:spPr>
          <a:xfrm>
            <a:off x="598695" y="614707"/>
            <a:ext cx="2389615" cy="261610"/>
          </a:xfrm>
          <a:prstGeom prst="rect">
            <a:avLst/>
          </a:prstGeom>
          <a:noFill/>
        </p:spPr>
        <p:txBody>
          <a:bodyPr wrap="square" rtlCol="0">
            <a:noAutofit/>
          </a:bodyPr>
          <a:lstStyle/>
          <a:p>
            <a:r>
              <a:rPr lang="en-US" sz="1100" b="0" i="0" spc="30" baseline="0" dirty="0">
                <a:solidFill>
                  <a:schemeClr val="tx2"/>
                </a:solidFill>
                <a:latin typeface="Avenir Next LT Pro" panose="020B0504020202020204" pitchFamily="34" charset="77"/>
              </a:rPr>
              <a:t>SECTION MARKER</a:t>
            </a:r>
          </a:p>
        </p:txBody>
      </p:sp>
      <p:sp>
        <p:nvSpPr>
          <p:cNvPr id="12" name="Picture Placeholder 11">
            <a:extLst>
              <a:ext uri="{FF2B5EF4-FFF2-40B4-BE49-F238E27FC236}">
                <a16:creationId xmlns:a16="http://schemas.microsoft.com/office/drawing/2014/main" id="{AB4E9690-2D83-5A42-BC5F-D5DF2F14FEC9}"/>
              </a:ext>
            </a:extLst>
          </p:cNvPr>
          <p:cNvSpPr>
            <a:spLocks noGrp="1"/>
          </p:cNvSpPr>
          <p:nvPr>
            <p:ph type="pic" sz="quarter" idx="10"/>
          </p:nvPr>
        </p:nvSpPr>
        <p:spPr>
          <a:xfrm>
            <a:off x="0" y="0"/>
            <a:ext cx="7731760" cy="6858000"/>
          </a:xfrm>
          <a:solidFill>
            <a:schemeClr val="bg1">
              <a:lumMod val="95000"/>
            </a:schemeClr>
          </a:solidFill>
        </p:spPr>
        <p:txBody>
          <a:bodyPr numCol="1" anchor="ctr" anchorCtr="0"/>
          <a:lstStyle>
            <a:lvl1pPr marL="0" indent="0" algn="ctr">
              <a:buNone/>
              <a:defRPr/>
            </a:lvl1pPr>
          </a:lstStyle>
          <a:p>
            <a:endParaRPr lang="en-US" dirty="0"/>
          </a:p>
        </p:txBody>
      </p:sp>
      <p:sp>
        <p:nvSpPr>
          <p:cNvPr id="3" name="Slide Number Placeholder 2">
            <a:extLst>
              <a:ext uri="{FF2B5EF4-FFF2-40B4-BE49-F238E27FC236}">
                <a16:creationId xmlns:a16="http://schemas.microsoft.com/office/drawing/2014/main" id="{39C348AE-B174-4B64-8D5D-0464F3F68148}"/>
              </a:ext>
            </a:extLst>
          </p:cNvPr>
          <p:cNvSpPr>
            <a:spLocks noGrp="1"/>
          </p:cNvSpPr>
          <p:nvPr>
            <p:ph type="sldNum" sz="quarter" idx="11"/>
          </p:nvPr>
        </p:nvSpPr>
        <p:spPr/>
        <p:txBody>
          <a:bodyPr/>
          <a:lstStyle/>
          <a:p>
            <a:fld id="{55897F9B-6090-46AF-A08B-34B01777A08A}" type="slidenum">
              <a:rPr lang="en-US" smtClean="0"/>
              <a:pPr/>
              <a:t>‹#›</a:t>
            </a:fld>
            <a:endParaRPr lang="en-US" dirty="0"/>
          </a:p>
        </p:txBody>
      </p:sp>
    </p:spTree>
    <p:extLst>
      <p:ext uri="{BB962C8B-B14F-4D97-AF65-F5344CB8AC3E}">
        <p14:creationId xmlns:p14="http://schemas.microsoft.com/office/powerpoint/2010/main" val="2396961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7" name="Table Placeholder 6">
            <a:extLst>
              <a:ext uri="{FF2B5EF4-FFF2-40B4-BE49-F238E27FC236}">
                <a16:creationId xmlns:a16="http://schemas.microsoft.com/office/drawing/2014/main" id="{CE1C3035-8C53-994B-B571-14DB77E29CA2}"/>
              </a:ext>
            </a:extLst>
          </p:cNvPr>
          <p:cNvSpPr>
            <a:spLocks noGrp="1"/>
          </p:cNvSpPr>
          <p:nvPr>
            <p:ph type="tbl" sz="quarter" idx="42"/>
          </p:nvPr>
        </p:nvSpPr>
        <p:spPr>
          <a:xfrm>
            <a:off x="6679684" y="1417320"/>
            <a:ext cx="4838430" cy="4351337"/>
          </a:xfrm>
        </p:spPr>
        <p:txBody>
          <a:bodyPr numCol="1"/>
          <a:lstStyle>
            <a:lvl1pPr marL="0" indent="0">
              <a:buFontTx/>
              <a:buNone/>
              <a:defRPr/>
            </a:lvl1pPr>
          </a:lstStyle>
          <a:p>
            <a:endParaRPr lang="en-US" dirty="0"/>
          </a:p>
        </p:txBody>
      </p:sp>
      <p:sp>
        <p:nvSpPr>
          <p:cNvPr id="2" name="Title 1">
            <a:extLst>
              <a:ext uri="{FF2B5EF4-FFF2-40B4-BE49-F238E27FC236}">
                <a16:creationId xmlns:a16="http://schemas.microsoft.com/office/drawing/2014/main" id="{D64615A2-34C4-A64F-B592-385D6BF3116B}"/>
              </a:ext>
            </a:extLst>
          </p:cNvPr>
          <p:cNvSpPr>
            <a:spLocks noGrp="1"/>
          </p:cNvSpPr>
          <p:nvPr>
            <p:ph type="title" hasCustomPrompt="1"/>
          </p:nvPr>
        </p:nvSpPr>
        <p:spPr>
          <a:xfrm>
            <a:off x="564846" y="576072"/>
            <a:ext cx="4838430" cy="670290"/>
          </a:xfrm>
        </p:spPr>
        <p:txBody>
          <a:bodyPr/>
          <a:lstStyle/>
          <a:p>
            <a:r>
              <a:rPr lang="en-US"/>
              <a:t>Headline or Topic</a:t>
            </a:r>
          </a:p>
        </p:txBody>
      </p:sp>
      <p:sp>
        <p:nvSpPr>
          <p:cNvPr id="8" name="Text Placeholder 2">
            <a:extLst>
              <a:ext uri="{FF2B5EF4-FFF2-40B4-BE49-F238E27FC236}">
                <a16:creationId xmlns:a16="http://schemas.microsoft.com/office/drawing/2014/main" id="{66070F67-3DE8-4F42-822E-F01CB16F0C70}"/>
              </a:ext>
            </a:extLst>
          </p:cNvPr>
          <p:cNvSpPr>
            <a:spLocks noGrp="1"/>
          </p:cNvSpPr>
          <p:nvPr>
            <p:ph idx="1" hasCustomPrompt="1"/>
          </p:nvPr>
        </p:nvSpPr>
        <p:spPr>
          <a:xfrm>
            <a:off x="564845" y="1417320"/>
            <a:ext cx="4838430" cy="4351338"/>
          </a:xfrm>
          <a:prstGeom prst="rect">
            <a:avLst/>
          </a:prstGeom>
        </p:spPr>
        <p:txBody>
          <a:bodyPr vert="horz" lIns="91440" tIns="45720" rIns="91440" bIns="45720" numCol="1" spcCol="457200" rtlCol="0">
            <a:noAutofit/>
          </a:bodyPr>
          <a:lstStyle>
            <a:lvl1pPr marL="0" indent="0">
              <a:spcBef>
                <a:spcPts val="1000"/>
              </a:spcBef>
              <a:buFontTx/>
              <a:buNone/>
              <a:defRPr/>
            </a:lvl1pPr>
            <a:lvl2pPr marL="457200" indent="0">
              <a:buNone/>
              <a:defRPr/>
            </a:lvl2pPr>
          </a:lstStyle>
          <a:p>
            <a:pPr lvl="0"/>
            <a:r>
              <a:rPr lang="en-US"/>
              <a:t>Click to edit Master text styles</a:t>
            </a:r>
          </a:p>
        </p:txBody>
      </p:sp>
      <p:sp>
        <p:nvSpPr>
          <p:cNvPr id="3" name="Slide Number Placeholder 2">
            <a:extLst>
              <a:ext uri="{FF2B5EF4-FFF2-40B4-BE49-F238E27FC236}">
                <a16:creationId xmlns:a16="http://schemas.microsoft.com/office/drawing/2014/main" id="{BB6392C5-81C1-4DD4-88FA-477D435A30C7}"/>
              </a:ext>
            </a:extLst>
          </p:cNvPr>
          <p:cNvSpPr>
            <a:spLocks noGrp="1"/>
          </p:cNvSpPr>
          <p:nvPr>
            <p:ph type="sldNum" sz="quarter" idx="43"/>
          </p:nvPr>
        </p:nvSpPr>
        <p:spPr/>
        <p:txBody>
          <a:bodyPr/>
          <a:lstStyle/>
          <a:p>
            <a:fld id="{55897F9B-6090-46AF-A08B-34B01777A08A}" type="slidenum">
              <a:rPr lang="en-US" smtClean="0"/>
              <a:pPr/>
              <a:t>‹#›</a:t>
            </a:fld>
            <a:endParaRPr lang="en-US" dirty="0"/>
          </a:p>
        </p:txBody>
      </p:sp>
    </p:spTree>
    <p:extLst>
      <p:ext uri="{BB962C8B-B14F-4D97-AF65-F5344CB8AC3E}">
        <p14:creationId xmlns:p14="http://schemas.microsoft.com/office/powerpoint/2010/main" val="123427936"/>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able 2">
    <p:spTree>
      <p:nvGrpSpPr>
        <p:cNvPr id="1" name=""/>
        <p:cNvGrpSpPr/>
        <p:nvPr/>
      </p:nvGrpSpPr>
      <p:grpSpPr>
        <a:xfrm>
          <a:off x="0" y="0"/>
          <a:ext cx="0" cy="0"/>
          <a:chOff x="0" y="0"/>
          <a:chExt cx="0" cy="0"/>
        </a:xfrm>
      </p:grpSpPr>
      <p:sp>
        <p:nvSpPr>
          <p:cNvPr id="3" name="Table Placeholder 2">
            <a:extLst>
              <a:ext uri="{FF2B5EF4-FFF2-40B4-BE49-F238E27FC236}">
                <a16:creationId xmlns:a16="http://schemas.microsoft.com/office/drawing/2014/main" id="{6BDA1A2D-5DC4-EE48-905C-0CA54BC2E1B4}"/>
              </a:ext>
            </a:extLst>
          </p:cNvPr>
          <p:cNvSpPr>
            <a:spLocks noGrp="1"/>
          </p:cNvSpPr>
          <p:nvPr>
            <p:ph type="tbl" sz="quarter" idx="42"/>
          </p:nvPr>
        </p:nvSpPr>
        <p:spPr>
          <a:xfrm>
            <a:off x="690563" y="571499"/>
            <a:ext cx="10841037" cy="5311943"/>
          </a:xfrm>
        </p:spPr>
        <p:txBody>
          <a:bodyPr numCol="1"/>
          <a:lstStyle>
            <a:lvl1pPr marL="0" indent="0">
              <a:buFontTx/>
              <a:buNone/>
              <a:defRPr/>
            </a:lvl1pPr>
          </a:lstStyle>
          <a:p>
            <a:endParaRPr lang="en-US" dirty="0"/>
          </a:p>
        </p:txBody>
      </p:sp>
      <p:sp>
        <p:nvSpPr>
          <p:cNvPr id="2" name="Slide Number Placeholder 1">
            <a:extLst>
              <a:ext uri="{FF2B5EF4-FFF2-40B4-BE49-F238E27FC236}">
                <a16:creationId xmlns:a16="http://schemas.microsoft.com/office/drawing/2014/main" id="{F8A005D2-D119-4CE3-A4CC-36E7589601FD}"/>
              </a:ext>
            </a:extLst>
          </p:cNvPr>
          <p:cNvSpPr>
            <a:spLocks noGrp="1"/>
          </p:cNvSpPr>
          <p:nvPr>
            <p:ph type="sldNum" sz="quarter" idx="43"/>
          </p:nvPr>
        </p:nvSpPr>
        <p:spPr/>
        <p:txBody>
          <a:bodyPr/>
          <a:lstStyle/>
          <a:p>
            <a:fld id="{55897F9B-6090-46AF-A08B-34B01777A08A}" type="slidenum">
              <a:rPr lang="en-US" smtClean="0"/>
              <a:pPr/>
              <a:t>‹#›</a:t>
            </a:fld>
            <a:endParaRPr lang="en-US" dirty="0"/>
          </a:p>
        </p:txBody>
      </p:sp>
    </p:spTree>
    <p:extLst>
      <p:ext uri="{BB962C8B-B14F-4D97-AF65-F5344CB8AC3E}">
        <p14:creationId xmlns:p14="http://schemas.microsoft.com/office/powerpoint/2010/main" val="4394063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ist/icons 3">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0D9282D5-4F20-FB46-88F7-12F2D4DBCD8A}"/>
              </a:ext>
            </a:extLst>
          </p:cNvPr>
          <p:cNvSpPr>
            <a:spLocks noGrp="1"/>
          </p:cNvSpPr>
          <p:nvPr>
            <p:ph type="body" sz="quarter" idx="10" hasCustomPrompt="1"/>
          </p:nvPr>
        </p:nvSpPr>
        <p:spPr>
          <a:xfrm>
            <a:off x="968561" y="3037333"/>
            <a:ext cx="2595563" cy="2286000"/>
          </a:xfrm>
        </p:spPr>
        <p:txBody>
          <a:bodyPr numCol="1"/>
          <a:lstStyle>
            <a:lvl1pPr marL="0" indent="0" algn="ctr">
              <a:lnSpc>
                <a:spcPts val="2360"/>
              </a:lnSpc>
              <a:buFontTx/>
              <a:buNone/>
              <a:defRPr sz="1800"/>
            </a:lvl1pPr>
          </a:lstStyle>
          <a:p>
            <a:pPr lvl="0"/>
            <a:r>
              <a:rPr lang="en-US"/>
              <a:t>This is description text for the image or icon above. Please try to balance the text so there is not a word alone on one line.</a:t>
            </a:r>
          </a:p>
        </p:txBody>
      </p:sp>
      <p:sp>
        <p:nvSpPr>
          <p:cNvPr id="22" name="Picture Placeholder 21">
            <a:extLst>
              <a:ext uri="{FF2B5EF4-FFF2-40B4-BE49-F238E27FC236}">
                <a16:creationId xmlns:a16="http://schemas.microsoft.com/office/drawing/2014/main" id="{3C27025D-728B-EF4B-BE13-7ABCCBE04CD4}"/>
              </a:ext>
            </a:extLst>
          </p:cNvPr>
          <p:cNvSpPr>
            <a:spLocks noGrp="1"/>
          </p:cNvSpPr>
          <p:nvPr>
            <p:ph type="pic" sz="quarter" idx="11" hasCustomPrompt="1"/>
          </p:nvPr>
        </p:nvSpPr>
        <p:spPr>
          <a:xfrm>
            <a:off x="1580542" y="1409700"/>
            <a:ext cx="1371600" cy="1371600"/>
          </a:xfrm>
          <a:prstGeom prst="rect">
            <a:avLst/>
          </a:prstGeom>
          <a:noFill/>
        </p:spPr>
        <p:txBody>
          <a:bodyPr numCol="1" anchor="ctr" anchorCtr="0"/>
          <a:lstStyle>
            <a:lvl1pPr marL="0" indent="0" algn="ctr">
              <a:buFontTx/>
              <a:buNone/>
              <a:defRPr sz="1800"/>
            </a:lvl1pPr>
          </a:lstStyle>
          <a:p>
            <a:r>
              <a:rPr lang="en-US" dirty="0"/>
              <a:t>Icon</a:t>
            </a:r>
          </a:p>
        </p:txBody>
      </p:sp>
      <p:sp>
        <p:nvSpPr>
          <p:cNvPr id="27" name="Text Placeholder 14">
            <a:extLst>
              <a:ext uri="{FF2B5EF4-FFF2-40B4-BE49-F238E27FC236}">
                <a16:creationId xmlns:a16="http://schemas.microsoft.com/office/drawing/2014/main" id="{704D1E66-277F-7944-BB63-2553498A7A71}"/>
              </a:ext>
            </a:extLst>
          </p:cNvPr>
          <p:cNvSpPr>
            <a:spLocks noGrp="1"/>
          </p:cNvSpPr>
          <p:nvPr>
            <p:ph type="body" sz="quarter" idx="12" hasCustomPrompt="1"/>
          </p:nvPr>
        </p:nvSpPr>
        <p:spPr>
          <a:xfrm>
            <a:off x="4798219" y="3037333"/>
            <a:ext cx="2595563" cy="2286000"/>
          </a:xfrm>
        </p:spPr>
        <p:txBody>
          <a:bodyPr numCol="1"/>
          <a:lstStyle>
            <a:lvl1pPr marL="0" indent="0" algn="ctr">
              <a:lnSpc>
                <a:spcPts val="2360"/>
              </a:lnSpc>
              <a:buFontTx/>
              <a:buNone/>
              <a:defRPr sz="1800"/>
            </a:lvl1pPr>
          </a:lstStyle>
          <a:p>
            <a:pPr lvl="0"/>
            <a:r>
              <a:rPr lang="en-US"/>
              <a:t>This is description text for the image or icon above. Please try to balance the text so there is not a word alone on one line</a:t>
            </a:r>
          </a:p>
        </p:txBody>
      </p:sp>
      <p:sp>
        <p:nvSpPr>
          <p:cNvPr id="29" name="Text Placeholder 14">
            <a:extLst>
              <a:ext uri="{FF2B5EF4-FFF2-40B4-BE49-F238E27FC236}">
                <a16:creationId xmlns:a16="http://schemas.microsoft.com/office/drawing/2014/main" id="{1EB1C4ED-41AF-F64D-8349-CDF22405E1F0}"/>
              </a:ext>
            </a:extLst>
          </p:cNvPr>
          <p:cNvSpPr>
            <a:spLocks noGrp="1"/>
          </p:cNvSpPr>
          <p:nvPr>
            <p:ph type="body" sz="quarter" idx="14" hasCustomPrompt="1"/>
          </p:nvPr>
        </p:nvSpPr>
        <p:spPr>
          <a:xfrm>
            <a:off x="8638699" y="3037333"/>
            <a:ext cx="2595563" cy="2286000"/>
          </a:xfrm>
        </p:spPr>
        <p:txBody>
          <a:bodyPr numCol="1"/>
          <a:lstStyle>
            <a:lvl1pPr marL="0" indent="0" algn="ctr">
              <a:lnSpc>
                <a:spcPts val="2360"/>
              </a:lnSpc>
              <a:buFontTx/>
              <a:buNone/>
              <a:defRPr sz="1800"/>
            </a:lvl1pPr>
          </a:lstStyle>
          <a:p>
            <a:pPr lvl="0"/>
            <a:r>
              <a:rPr lang="en-US"/>
              <a:t>This is description text for the image or icon above. Please try to balance the text so there is not a word alone on one line</a:t>
            </a:r>
          </a:p>
        </p:txBody>
      </p:sp>
      <p:sp>
        <p:nvSpPr>
          <p:cNvPr id="33" name="Picture Placeholder 21">
            <a:extLst>
              <a:ext uri="{FF2B5EF4-FFF2-40B4-BE49-F238E27FC236}">
                <a16:creationId xmlns:a16="http://schemas.microsoft.com/office/drawing/2014/main" id="{C418641C-D407-1544-B260-28E518A1E168}"/>
              </a:ext>
            </a:extLst>
          </p:cNvPr>
          <p:cNvSpPr>
            <a:spLocks noGrp="1"/>
          </p:cNvSpPr>
          <p:nvPr>
            <p:ph type="pic" sz="quarter" idx="16" hasCustomPrompt="1"/>
          </p:nvPr>
        </p:nvSpPr>
        <p:spPr>
          <a:xfrm>
            <a:off x="5410200" y="1409700"/>
            <a:ext cx="1371600" cy="1371600"/>
          </a:xfrm>
          <a:prstGeom prst="rect">
            <a:avLst/>
          </a:prstGeom>
          <a:noFill/>
        </p:spPr>
        <p:txBody>
          <a:bodyPr numCol="1" anchor="ctr" anchorCtr="0"/>
          <a:lstStyle>
            <a:lvl1pPr marL="0" indent="0" algn="ctr">
              <a:buFontTx/>
              <a:buNone/>
              <a:defRPr sz="1800"/>
            </a:lvl1pPr>
          </a:lstStyle>
          <a:p>
            <a:r>
              <a:rPr lang="en-US" dirty="0"/>
              <a:t>Icon</a:t>
            </a:r>
          </a:p>
        </p:txBody>
      </p:sp>
      <p:sp>
        <p:nvSpPr>
          <p:cNvPr id="35" name="Picture Placeholder 21">
            <a:extLst>
              <a:ext uri="{FF2B5EF4-FFF2-40B4-BE49-F238E27FC236}">
                <a16:creationId xmlns:a16="http://schemas.microsoft.com/office/drawing/2014/main" id="{EE836FE7-FB61-1545-98A8-446813057DFA}"/>
              </a:ext>
            </a:extLst>
          </p:cNvPr>
          <p:cNvSpPr>
            <a:spLocks noGrp="1"/>
          </p:cNvSpPr>
          <p:nvPr>
            <p:ph type="pic" sz="quarter" idx="17" hasCustomPrompt="1"/>
          </p:nvPr>
        </p:nvSpPr>
        <p:spPr>
          <a:xfrm>
            <a:off x="9250680" y="1409700"/>
            <a:ext cx="1371600" cy="1371600"/>
          </a:xfrm>
          <a:prstGeom prst="rect">
            <a:avLst/>
          </a:prstGeom>
          <a:noFill/>
        </p:spPr>
        <p:txBody>
          <a:bodyPr numCol="1" anchor="ctr" anchorCtr="0"/>
          <a:lstStyle>
            <a:lvl1pPr marL="0" indent="0" algn="ctr">
              <a:buFontTx/>
              <a:buNone/>
              <a:defRPr sz="1800"/>
            </a:lvl1pPr>
          </a:lstStyle>
          <a:p>
            <a:r>
              <a:rPr lang="en-US" dirty="0"/>
              <a:t>Icon</a:t>
            </a:r>
          </a:p>
        </p:txBody>
      </p:sp>
      <p:sp>
        <p:nvSpPr>
          <p:cNvPr id="2" name="Slide Number Placeholder 1">
            <a:extLst>
              <a:ext uri="{FF2B5EF4-FFF2-40B4-BE49-F238E27FC236}">
                <a16:creationId xmlns:a16="http://schemas.microsoft.com/office/drawing/2014/main" id="{DF78953D-90BD-4E49-91EB-C1627626416D}"/>
              </a:ext>
            </a:extLst>
          </p:cNvPr>
          <p:cNvSpPr>
            <a:spLocks noGrp="1"/>
          </p:cNvSpPr>
          <p:nvPr>
            <p:ph type="sldNum" sz="quarter" idx="18"/>
          </p:nvPr>
        </p:nvSpPr>
        <p:spPr/>
        <p:txBody>
          <a:bodyPr/>
          <a:lstStyle/>
          <a:p>
            <a:fld id="{55897F9B-6090-46AF-A08B-34B01777A08A}" type="slidenum">
              <a:rPr lang="en-US" smtClean="0"/>
              <a:pPr/>
              <a:t>‹#›</a:t>
            </a:fld>
            <a:endParaRPr lang="en-US" dirty="0"/>
          </a:p>
        </p:txBody>
      </p:sp>
    </p:spTree>
    <p:extLst>
      <p:ext uri="{BB962C8B-B14F-4D97-AF65-F5344CB8AC3E}">
        <p14:creationId xmlns:p14="http://schemas.microsoft.com/office/powerpoint/2010/main" val="187006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ist/icons 4">
    <p:spTree>
      <p:nvGrpSpPr>
        <p:cNvPr id="1" name=""/>
        <p:cNvGrpSpPr/>
        <p:nvPr/>
      </p:nvGrpSpPr>
      <p:grpSpPr>
        <a:xfrm>
          <a:off x="0" y="0"/>
          <a:ext cx="0" cy="0"/>
          <a:chOff x="0" y="0"/>
          <a:chExt cx="0" cy="0"/>
        </a:xfrm>
      </p:grpSpPr>
      <p:sp>
        <p:nvSpPr>
          <p:cNvPr id="8" name="Text Placeholder 14">
            <a:extLst>
              <a:ext uri="{FF2B5EF4-FFF2-40B4-BE49-F238E27FC236}">
                <a16:creationId xmlns:a16="http://schemas.microsoft.com/office/drawing/2014/main" id="{E072FC20-04E0-7C41-98A7-F42C7CAF12CE}"/>
              </a:ext>
            </a:extLst>
          </p:cNvPr>
          <p:cNvSpPr>
            <a:spLocks noGrp="1"/>
          </p:cNvSpPr>
          <p:nvPr>
            <p:ph type="body" sz="quarter" idx="10" hasCustomPrompt="1"/>
          </p:nvPr>
        </p:nvSpPr>
        <p:spPr>
          <a:xfrm>
            <a:off x="685801" y="3037333"/>
            <a:ext cx="2595563" cy="2286000"/>
          </a:xfrm>
        </p:spPr>
        <p:txBody>
          <a:bodyPr numCol="1"/>
          <a:lstStyle>
            <a:lvl1pPr marL="0" indent="0" algn="ctr">
              <a:lnSpc>
                <a:spcPts val="2360"/>
              </a:lnSpc>
              <a:buFontTx/>
              <a:buNone/>
              <a:defRPr sz="1800"/>
            </a:lvl1pPr>
          </a:lstStyle>
          <a:p>
            <a:pPr lvl="0"/>
            <a:r>
              <a:rPr lang="en-US"/>
              <a:t>This is description text for the image or icon above. Please try to balance the text so there is not a word alone on one line.</a:t>
            </a:r>
          </a:p>
        </p:txBody>
      </p:sp>
      <p:sp>
        <p:nvSpPr>
          <p:cNvPr id="9" name="Picture Placeholder 21">
            <a:extLst>
              <a:ext uri="{FF2B5EF4-FFF2-40B4-BE49-F238E27FC236}">
                <a16:creationId xmlns:a16="http://schemas.microsoft.com/office/drawing/2014/main" id="{2013A1E4-7747-2840-A734-1CB0CE6DA67C}"/>
              </a:ext>
            </a:extLst>
          </p:cNvPr>
          <p:cNvSpPr>
            <a:spLocks noGrp="1"/>
          </p:cNvSpPr>
          <p:nvPr>
            <p:ph type="pic" sz="quarter" idx="11" hasCustomPrompt="1"/>
          </p:nvPr>
        </p:nvSpPr>
        <p:spPr>
          <a:xfrm>
            <a:off x="1297782" y="1409700"/>
            <a:ext cx="1371600" cy="1371600"/>
          </a:xfrm>
          <a:prstGeom prst="rect">
            <a:avLst/>
          </a:prstGeom>
          <a:noFill/>
        </p:spPr>
        <p:txBody>
          <a:bodyPr numCol="1" anchor="ctr" anchorCtr="0"/>
          <a:lstStyle>
            <a:lvl1pPr marL="0" indent="0" algn="ctr">
              <a:buFontTx/>
              <a:buNone/>
              <a:defRPr sz="1800"/>
            </a:lvl1pPr>
          </a:lstStyle>
          <a:p>
            <a:r>
              <a:rPr lang="en-US" dirty="0"/>
              <a:t>Icon</a:t>
            </a:r>
          </a:p>
        </p:txBody>
      </p:sp>
      <p:sp>
        <p:nvSpPr>
          <p:cNvPr id="10" name="Text Placeholder 14">
            <a:extLst>
              <a:ext uri="{FF2B5EF4-FFF2-40B4-BE49-F238E27FC236}">
                <a16:creationId xmlns:a16="http://schemas.microsoft.com/office/drawing/2014/main" id="{E18199A0-26D7-3042-BF44-F50406F543C8}"/>
              </a:ext>
            </a:extLst>
          </p:cNvPr>
          <p:cNvSpPr>
            <a:spLocks noGrp="1"/>
          </p:cNvSpPr>
          <p:nvPr>
            <p:ph type="body" sz="quarter" idx="12" hasCustomPrompt="1"/>
          </p:nvPr>
        </p:nvSpPr>
        <p:spPr>
          <a:xfrm>
            <a:off x="3427413" y="3037333"/>
            <a:ext cx="2595563" cy="2286000"/>
          </a:xfrm>
        </p:spPr>
        <p:txBody>
          <a:bodyPr numCol="1"/>
          <a:lstStyle>
            <a:lvl1pPr marL="0" indent="0" algn="ctr">
              <a:lnSpc>
                <a:spcPts val="2360"/>
              </a:lnSpc>
              <a:buFontTx/>
              <a:buNone/>
              <a:defRPr sz="1800"/>
            </a:lvl1pPr>
          </a:lstStyle>
          <a:p>
            <a:pPr lvl="0"/>
            <a:r>
              <a:rPr lang="en-US"/>
              <a:t>This is description text for the image or icon above. Please try to balance the text so there is not a word alone on one line</a:t>
            </a:r>
          </a:p>
        </p:txBody>
      </p:sp>
      <p:sp>
        <p:nvSpPr>
          <p:cNvPr id="11" name="Text Placeholder 14">
            <a:extLst>
              <a:ext uri="{FF2B5EF4-FFF2-40B4-BE49-F238E27FC236}">
                <a16:creationId xmlns:a16="http://schemas.microsoft.com/office/drawing/2014/main" id="{F5EE9EBE-7116-B344-AA31-050EF643A87E}"/>
              </a:ext>
            </a:extLst>
          </p:cNvPr>
          <p:cNvSpPr>
            <a:spLocks noGrp="1"/>
          </p:cNvSpPr>
          <p:nvPr>
            <p:ph type="body" sz="quarter" idx="14" hasCustomPrompt="1"/>
          </p:nvPr>
        </p:nvSpPr>
        <p:spPr>
          <a:xfrm>
            <a:off x="8910637" y="3037333"/>
            <a:ext cx="2595563" cy="2286000"/>
          </a:xfrm>
        </p:spPr>
        <p:txBody>
          <a:bodyPr numCol="1"/>
          <a:lstStyle>
            <a:lvl1pPr marL="0" indent="0" algn="ctr">
              <a:lnSpc>
                <a:spcPts val="2360"/>
              </a:lnSpc>
              <a:buFontTx/>
              <a:buNone/>
              <a:defRPr sz="1800"/>
            </a:lvl1pPr>
          </a:lstStyle>
          <a:p>
            <a:pPr lvl="0"/>
            <a:r>
              <a:rPr lang="en-US"/>
              <a:t>This is description text for the image or icon above. Please try to balance the text so there is not a word alone on one line</a:t>
            </a:r>
          </a:p>
        </p:txBody>
      </p:sp>
      <p:sp>
        <p:nvSpPr>
          <p:cNvPr id="12" name="Picture Placeholder 21">
            <a:extLst>
              <a:ext uri="{FF2B5EF4-FFF2-40B4-BE49-F238E27FC236}">
                <a16:creationId xmlns:a16="http://schemas.microsoft.com/office/drawing/2014/main" id="{874948F1-5866-A04C-8427-41A6C32C8E35}"/>
              </a:ext>
            </a:extLst>
          </p:cNvPr>
          <p:cNvSpPr>
            <a:spLocks noGrp="1"/>
          </p:cNvSpPr>
          <p:nvPr>
            <p:ph type="pic" sz="quarter" idx="16" hasCustomPrompt="1"/>
          </p:nvPr>
        </p:nvSpPr>
        <p:spPr>
          <a:xfrm>
            <a:off x="4039394" y="1409700"/>
            <a:ext cx="1371600" cy="1371600"/>
          </a:xfrm>
          <a:prstGeom prst="rect">
            <a:avLst/>
          </a:prstGeom>
          <a:noFill/>
        </p:spPr>
        <p:txBody>
          <a:bodyPr numCol="1" anchor="ctr" anchorCtr="0"/>
          <a:lstStyle>
            <a:lvl1pPr marL="0" indent="0" algn="ctr">
              <a:buFontTx/>
              <a:buNone/>
              <a:defRPr sz="1800"/>
            </a:lvl1pPr>
          </a:lstStyle>
          <a:p>
            <a:r>
              <a:rPr lang="en-US" dirty="0"/>
              <a:t>Icon</a:t>
            </a:r>
          </a:p>
        </p:txBody>
      </p:sp>
      <p:sp>
        <p:nvSpPr>
          <p:cNvPr id="13" name="Picture Placeholder 21">
            <a:extLst>
              <a:ext uri="{FF2B5EF4-FFF2-40B4-BE49-F238E27FC236}">
                <a16:creationId xmlns:a16="http://schemas.microsoft.com/office/drawing/2014/main" id="{9BC98098-BACE-D04E-890F-113834EFACDC}"/>
              </a:ext>
            </a:extLst>
          </p:cNvPr>
          <p:cNvSpPr>
            <a:spLocks noGrp="1"/>
          </p:cNvSpPr>
          <p:nvPr>
            <p:ph type="pic" sz="quarter" idx="17" hasCustomPrompt="1"/>
          </p:nvPr>
        </p:nvSpPr>
        <p:spPr>
          <a:xfrm>
            <a:off x="9522618" y="1409700"/>
            <a:ext cx="1371600" cy="1371600"/>
          </a:xfrm>
          <a:prstGeom prst="rect">
            <a:avLst/>
          </a:prstGeom>
          <a:noFill/>
        </p:spPr>
        <p:txBody>
          <a:bodyPr numCol="1" anchor="ctr" anchorCtr="0"/>
          <a:lstStyle>
            <a:lvl1pPr marL="0" indent="0" algn="ctr">
              <a:buFontTx/>
              <a:buNone/>
              <a:defRPr sz="1800"/>
            </a:lvl1pPr>
          </a:lstStyle>
          <a:p>
            <a:r>
              <a:rPr lang="en-US" dirty="0"/>
              <a:t>Icon</a:t>
            </a:r>
          </a:p>
        </p:txBody>
      </p:sp>
      <p:sp>
        <p:nvSpPr>
          <p:cNvPr id="14" name="Text Placeholder 14">
            <a:extLst>
              <a:ext uri="{FF2B5EF4-FFF2-40B4-BE49-F238E27FC236}">
                <a16:creationId xmlns:a16="http://schemas.microsoft.com/office/drawing/2014/main" id="{09A4005C-0C23-A44F-BD90-8E0D7644C252}"/>
              </a:ext>
            </a:extLst>
          </p:cNvPr>
          <p:cNvSpPr>
            <a:spLocks noGrp="1"/>
          </p:cNvSpPr>
          <p:nvPr>
            <p:ph type="body" sz="quarter" idx="18" hasCustomPrompt="1"/>
          </p:nvPr>
        </p:nvSpPr>
        <p:spPr>
          <a:xfrm>
            <a:off x="6169025" y="3037333"/>
            <a:ext cx="2595563" cy="2286000"/>
          </a:xfrm>
        </p:spPr>
        <p:txBody>
          <a:bodyPr numCol="1"/>
          <a:lstStyle>
            <a:lvl1pPr marL="0" indent="0" algn="ctr">
              <a:lnSpc>
                <a:spcPts val="2360"/>
              </a:lnSpc>
              <a:buFontTx/>
              <a:buNone/>
              <a:defRPr sz="1800"/>
            </a:lvl1pPr>
          </a:lstStyle>
          <a:p>
            <a:pPr lvl="0"/>
            <a:r>
              <a:rPr lang="en-US"/>
              <a:t>This is description text for the image or icon above. Please try to balance the text so there is not a word alone on one line</a:t>
            </a:r>
          </a:p>
        </p:txBody>
      </p:sp>
      <p:sp>
        <p:nvSpPr>
          <p:cNvPr id="16" name="Picture Placeholder 21">
            <a:extLst>
              <a:ext uri="{FF2B5EF4-FFF2-40B4-BE49-F238E27FC236}">
                <a16:creationId xmlns:a16="http://schemas.microsoft.com/office/drawing/2014/main" id="{734CBBF4-7C80-A44F-B754-98B0D67BB4D6}"/>
              </a:ext>
            </a:extLst>
          </p:cNvPr>
          <p:cNvSpPr>
            <a:spLocks noGrp="1"/>
          </p:cNvSpPr>
          <p:nvPr>
            <p:ph type="pic" sz="quarter" idx="19" hasCustomPrompt="1"/>
          </p:nvPr>
        </p:nvSpPr>
        <p:spPr>
          <a:xfrm>
            <a:off x="6781006" y="1409700"/>
            <a:ext cx="1371600" cy="1371600"/>
          </a:xfrm>
          <a:prstGeom prst="rect">
            <a:avLst/>
          </a:prstGeom>
          <a:noFill/>
        </p:spPr>
        <p:txBody>
          <a:bodyPr numCol="1" anchor="ctr" anchorCtr="0"/>
          <a:lstStyle>
            <a:lvl1pPr marL="0" indent="0" algn="ctr">
              <a:buFontTx/>
              <a:buNone/>
              <a:defRPr sz="1800"/>
            </a:lvl1pPr>
          </a:lstStyle>
          <a:p>
            <a:r>
              <a:rPr lang="en-US" dirty="0"/>
              <a:t>Icon</a:t>
            </a:r>
          </a:p>
        </p:txBody>
      </p:sp>
      <p:sp>
        <p:nvSpPr>
          <p:cNvPr id="2" name="Slide Number Placeholder 1">
            <a:extLst>
              <a:ext uri="{FF2B5EF4-FFF2-40B4-BE49-F238E27FC236}">
                <a16:creationId xmlns:a16="http://schemas.microsoft.com/office/drawing/2014/main" id="{119C1C7B-69B3-4D64-925C-F72F52284128}"/>
              </a:ext>
            </a:extLst>
          </p:cNvPr>
          <p:cNvSpPr>
            <a:spLocks noGrp="1"/>
          </p:cNvSpPr>
          <p:nvPr>
            <p:ph type="sldNum" sz="quarter" idx="20"/>
          </p:nvPr>
        </p:nvSpPr>
        <p:spPr/>
        <p:txBody>
          <a:bodyPr/>
          <a:lstStyle/>
          <a:p>
            <a:fld id="{55897F9B-6090-46AF-A08B-34B01777A08A}" type="slidenum">
              <a:rPr lang="en-US" smtClean="0"/>
              <a:pPr/>
              <a:t>‹#›</a:t>
            </a:fld>
            <a:endParaRPr lang="en-US" dirty="0"/>
          </a:p>
        </p:txBody>
      </p:sp>
    </p:spTree>
    <p:extLst>
      <p:ext uri="{BB962C8B-B14F-4D97-AF65-F5344CB8AC3E}">
        <p14:creationId xmlns:p14="http://schemas.microsoft.com/office/powerpoint/2010/main" val="31567343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ist/icons 5">
    <p:spTree>
      <p:nvGrpSpPr>
        <p:cNvPr id="1" name=""/>
        <p:cNvGrpSpPr/>
        <p:nvPr/>
      </p:nvGrpSpPr>
      <p:grpSpPr>
        <a:xfrm>
          <a:off x="0" y="0"/>
          <a:ext cx="0" cy="0"/>
          <a:chOff x="0" y="0"/>
          <a:chExt cx="0" cy="0"/>
        </a:xfrm>
      </p:grpSpPr>
      <p:sp>
        <p:nvSpPr>
          <p:cNvPr id="8" name="Text Placeholder 14">
            <a:extLst>
              <a:ext uri="{FF2B5EF4-FFF2-40B4-BE49-F238E27FC236}">
                <a16:creationId xmlns:a16="http://schemas.microsoft.com/office/drawing/2014/main" id="{E072FC20-04E0-7C41-98A7-F42C7CAF12CE}"/>
              </a:ext>
            </a:extLst>
          </p:cNvPr>
          <p:cNvSpPr>
            <a:spLocks noGrp="1"/>
          </p:cNvSpPr>
          <p:nvPr>
            <p:ph type="body" sz="quarter" idx="10" hasCustomPrompt="1"/>
          </p:nvPr>
        </p:nvSpPr>
        <p:spPr>
          <a:xfrm>
            <a:off x="685801" y="3037332"/>
            <a:ext cx="2001643" cy="2670715"/>
          </a:xfrm>
        </p:spPr>
        <p:txBody>
          <a:bodyPr numCol="1"/>
          <a:lstStyle>
            <a:lvl1pPr marL="0" indent="0" algn="ctr">
              <a:lnSpc>
                <a:spcPts val="2360"/>
              </a:lnSpc>
              <a:buFontTx/>
              <a:buNone/>
              <a:defRPr sz="1800"/>
            </a:lvl1pPr>
          </a:lstStyle>
          <a:p>
            <a:pPr lvl="0"/>
            <a:r>
              <a:rPr lang="en-US"/>
              <a:t>This is description text for the image or icon above. Please try to balance the text so there is not a word alone on one line.</a:t>
            </a:r>
          </a:p>
        </p:txBody>
      </p:sp>
      <p:sp>
        <p:nvSpPr>
          <p:cNvPr id="9" name="Picture Placeholder 21">
            <a:extLst>
              <a:ext uri="{FF2B5EF4-FFF2-40B4-BE49-F238E27FC236}">
                <a16:creationId xmlns:a16="http://schemas.microsoft.com/office/drawing/2014/main" id="{2013A1E4-7747-2840-A734-1CB0CE6DA67C}"/>
              </a:ext>
            </a:extLst>
          </p:cNvPr>
          <p:cNvSpPr>
            <a:spLocks noGrp="1"/>
          </p:cNvSpPr>
          <p:nvPr>
            <p:ph type="pic" sz="quarter" idx="11" hasCustomPrompt="1"/>
          </p:nvPr>
        </p:nvSpPr>
        <p:spPr>
          <a:xfrm>
            <a:off x="1000822" y="1409700"/>
            <a:ext cx="1371600" cy="1371600"/>
          </a:xfrm>
          <a:prstGeom prst="rect">
            <a:avLst/>
          </a:prstGeom>
          <a:noFill/>
        </p:spPr>
        <p:txBody>
          <a:bodyPr numCol="1" anchor="ctr" anchorCtr="0"/>
          <a:lstStyle>
            <a:lvl1pPr marL="0" indent="0" algn="ctr">
              <a:buFontTx/>
              <a:buNone/>
              <a:defRPr sz="1800"/>
            </a:lvl1pPr>
          </a:lstStyle>
          <a:p>
            <a:r>
              <a:rPr lang="en-US" dirty="0"/>
              <a:t>Icon</a:t>
            </a:r>
          </a:p>
        </p:txBody>
      </p:sp>
      <p:sp>
        <p:nvSpPr>
          <p:cNvPr id="12" name="Picture Placeholder 21">
            <a:extLst>
              <a:ext uri="{FF2B5EF4-FFF2-40B4-BE49-F238E27FC236}">
                <a16:creationId xmlns:a16="http://schemas.microsoft.com/office/drawing/2014/main" id="{874948F1-5866-A04C-8427-41A6C32C8E35}"/>
              </a:ext>
            </a:extLst>
          </p:cNvPr>
          <p:cNvSpPr>
            <a:spLocks noGrp="1"/>
          </p:cNvSpPr>
          <p:nvPr>
            <p:ph type="pic" sz="quarter" idx="16" hasCustomPrompt="1"/>
          </p:nvPr>
        </p:nvSpPr>
        <p:spPr>
          <a:xfrm>
            <a:off x="5422280" y="1409700"/>
            <a:ext cx="1371600" cy="1371600"/>
          </a:xfrm>
          <a:prstGeom prst="rect">
            <a:avLst/>
          </a:prstGeom>
          <a:noFill/>
        </p:spPr>
        <p:txBody>
          <a:bodyPr numCol="1" anchor="ctr" anchorCtr="0"/>
          <a:lstStyle>
            <a:lvl1pPr marL="0" indent="0" algn="ctr">
              <a:buFontTx/>
              <a:buNone/>
              <a:defRPr sz="1800"/>
            </a:lvl1pPr>
          </a:lstStyle>
          <a:p>
            <a:r>
              <a:rPr lang="en-US" dirty="0"/>
              <a:t>Icon</a:t>
            </a:r>
          </a:p>
        </p:txBody>
      </p:sp>
      <p:sp>
        <p:nvSpPr>
          <p:cNvPr id="13" name="Picture Placeholder 21">
            <a:extLst>
              <a:ext uri="{FF2B5EF4-FFF2-40B4-BE49-F238E27FC236}">
                <a16:creationId xmlns:a16="http://schemas.microsoft.com/office/drawing/2014/main" id="{9BC98098-BACE-D04E-890F-113834EFACDC}"/>
              </a:ext>
            </a:extLst>
          </p:cNvPr>
          <p:cNvSpPr>
            <a:spLocks noGrp="1"/>
          </p:cNvSpPr>
          <p:nvPr>
            <p:ph type="pic" sz="quarter" idx="17" hasCustomPrompt="1"/>
          </p:nvPr>
        </p:nvSpPr>
        <p:spPr>
          <a:xfrm>
            <a:off x="9843739" y="1409700"/>
            <a:ext cx="1371600" cy="1371600"/>
          </a:xfrm>
          <a:prstGeom prst="rect">
            <a:avLst/>
          </a:prstGeom>
          <a:noFill/>
        </p:spPr>
        <p:txBody>
          <a:bodyPr numCol="1" anchor="ctr" anchorCtr="0"/>
          <a:lstStyle>
            <a:lvl1pPr marL="0" indent="0" algn="ctr">
              <a:buFontTx/>
              <a:buNone/>
              <a:defRPr sz="1800"/>
            </a:lvl1pPr>
          </a:lstStyle>
          <a:p>
            <a:r>
              <a:rPr lang="en-US" dirty="0"/>
              <a:t>Icon</a:t>
            </a:r>
          </a:p>
        </p:txBody>
      </p:sp>
      <p:sp>
        <p:nvSpPr>
          <p:cNvPr id="16" name="Picture Placeholder 21">
            <a:extLst>
              <a:ext uri="{FF2B5EF4-FFF2-40B4-BE49-F238E27FC236}">
                <a16:creationId xmlns:a16="http://schemas.microsoft.com/office/drawing/2014/main" id="{734CBBF4-7C80-A44F-B754-98B0D67BB4D6}"/>
              </a:ext>
            </a:extLst>
          </p:cNvPr>
          <p:cNvSpPr>
            <a:spLocks noGrp="1"/>
          </p:cNvSpPr>
          <p:nvPr>
            <p:ph type="pic" sz="quarter" idx="19" hasCustomPrompt="1"/>
          </p:nvPr>
        </p:nvSpPr>
        <p:spPr>
          <a:xfrm>
            <a:off x="7633009" y="1409700"/>
            <a:ext cx="1371600" cy="1371600"/>
          </a:xfrm>
          <a:prstGeom prst="rect">
            <a:avLst/>
          </a:prstGeom>
          <a:noFill/>
        </p:spPr>
        <p:txBody>
          <a:bodyPr numCol="1" anchor="ctr" anchorCtr="0"/>
          <a:lstStyle>
            <a:lvl1pPr marL="0" indent="0" algn="ctr">
              <a:buFontTx/>
              <a:buNone/>
              <a:defRPr sz="1800"/>
            </a:lvl1pPr>
          </a:lstStyle>
          <a:p>
            <a:r>
              <a:rPr lang="en-US" dirty="0"/>
              <a:t>Icon</a:t>
            </a:r>
          </a:p>
        </p:txBody>
      </p:sp>
      <p:sp>
        <p:nvSpPr>
          <p:cNvPr id="15" name="Picture Placeholder 21">
            <a:extLst>
              <a:ext uri="{FF2B5EF4-FFF2-40B4-BE49-F238E27FC236}">
                <a16:creationId xmlns:a16="http://schemas.microsoft.com/office/drawing/2014/main" id="{A56F6919-52A6-9347-8CC2-91C5DBEE3C7A}"/>
              </a:ext>
            </a:extLst>
          </p:cNvPr>
          <p:cNvSpPr>
            <a:spLocks noGrp="1"/>
          </p:cNvSpPr>
          <p:nvPr>
            <p:ph type="pic" sz="quarter" idx="21" hasCustomPrompt="1"/>
          </p:nvPr>
        </p:nvSpPr>
        <p:spPr>
          <a:xfrm>
            <a:off x="3211551" y="1409700"/>
            <a:ext cx="1371600" cy="1371600"/>
          </a:xfrm>
          <a:prstGeom prst="rect">
            <a:avLst/>
          </a:prstGeom>
          <a:noFill/>
        </p:spPr>
        <p:txBody>
          <a:bodyPr numCol="1" anchor="ctr" anchorCtr="0"/>
          <a:lstStyle>
            <a:lvl1pPr marL="0" indent="0" algn="ctr">
              <a:buFontTx/>
              <a:buNone/>
              <a:defRPr sz="1800"/>
            </a:lvl1pPr>
          </a:lstStyle>
          <a:p>
            <a:r>
              <a:rPr lang="en-US" dirty="0"/>
              <a:t>Icon</a:t>
            </a:r>
          </a:p>
        </p:txBody>
      </p:sp>
      <p:sp>
        <p:nvSpPr>
          <p:cNvPr id="20" name="Text Placeholder 14">
            <a:extLst>
              <a:ext uri="{FF2B5EF4-FFF2-40B4-BE49-F238E27FC236}">
                <a16:creationId xmlns:a16="http://schemas.microsoft.com/office/drawing/2014/main" id="{30C555CB-9527-5241-911D-6852B0DCAC62}"/>
              </a:ext>
            </a:extLst>
          </p:cNvPr>
          <p:cNvSpPr>
            <a:spLocks noGrp="1"/>
          </p:cNvSpPr>
          <p:nvPr>
            <p:ph type="body" sz="quarter" idx="22" hasCustomPrompt="1"/>
          </p:nvPr>
        </p:nvSpPr>
        <p:spPr>
          <a:xfrm>
            <a:off x="2896530" y="3037332"/>
            <a:ext cx="2001643" cy="2670715"/>
          </a:xfrm>
        </p:spPr>
        <p:txBody>
          <a:bodyPr numCol="1"/>
          <a:lstStyle>
            <a:lvl1pPr marL="0" indent="0" algn="ctr">
              <a:lnSpc>
                <a:spcPts val="2360"/>
              </a:lnSpc>
              <a:buFontTx/>
              <a:buNone/>
              <a:defRPr sz="1800"/>
            </a:lvl1pPr>
          </a:lstStyle>
          <a:p>
            <a:pPr lvl="0"/>
            <a:r>
              <a:rPr lang="en-US"/>
              <a:t>This is description text for the image or icon above. Please try to balance the text so there is not a word alone on one line.</a:t>
            </a:r>
          </a:p>
        </p:txBody>
      </p:sp>
      <p:sp>
        <p:nvSpPr>
          <p:cNvPr id="21" name="Text Placeholder 14">
            <a:extLst>
              <a:ext uri="{FF2B5EF4-FFF2-40B4-BE49-F238E27FC236}">
                <a16:creationId xmlns:a16="http://schemas.microsoft.com/office/drawing/2014/main" id="{686A0623-7649-D243-BD32-E9E3900C8CC4}"/>
              </a:ext>
            </a:extLst>
          </p:cNvPr>
          <p:cNvSpPr>
            <a:spLocks noGrp="1"/>
          </p:cNvSpPr>
          <p:nvPr>
            <p:ph type="body" sz="quarter" idx="23" hasCustomPrompt="1"/>
          </p:nvPr>
        </p:nvSpPr>
        <p:spPr>
          <a:xfrm>
            <a:off x="5107259" y="3037332"/>
            <a:ext cx="2001643" cy="2670715"/>
          </a:xfrm>
        </p:spPr>
        <p:txBody>
          <a:bodyPr numCol="1"/>
          <a:lstStyle>
            <a:lvl1pPr marL="0" indent="0" algn="ctr">
              <a:lnSpc>
                <a:spcPts val="2360"/>
              </a:lnSpc>
              <a:buFontTx/>
              <a:buNone/>
              <a:defRPr sz="1800"/>
            </a:lvl1pPr>
          </a:lstStyle>
          <a:p>
            <a:pPr lvl="0"/>
            <a:r>
              <a:rPr lang="en-US"/>
              <a:t>This is description text for the image or icon above. Please try to balance the text so there is not a word alone on one line.</a:t>
            </a:r>
          </a:p>
        </p:txBody>
      </p:sp>
      <p:sp>
        <p:nvSpPr>
          <p:cNvPr id="22" name="Text Placeholder 14">
            <a:extLst>
              <a:ext uri="{FF2B5EF4-FFF2-40B4-BE49-F238E27FC236}">
                <a16:creationId xmlns:a16="http://schemas.microsoft.com/office/drawing/2014/main" id="{1C1C40B2-5A19-0E4B-A6B9-705B65641F3D}"/>
              </a:ext>
            </a:extLst>
          </p:cNvPr>
          <p:cNvSpPr>
            <a:spLocks noGrp="1"/>
          </p:cNvSpPr>
          <p:nvPr>
            <p:ph type="body" sz="quarter" idx="24" hasCustomPrompt="1"/>
          </p:nvPr>
        </p:nvSpPr>
        <p:spPr>
          <a:xfrm>
            <a:off x="7317988" y="3037332"/>
            <a:ext cx="2001643" cy="2670715"/>
          </a:xfrm>
        </p:spPr>
        <p:txBody>
          <a:bodyPr numCol="1"/>
          <a:lstStyle>
            <a:lvl1pPr marL="0" indent="0" algn="ctr">
              <a:lnSpc>
                <a:spcPts val="2360"/>
              </a:lnSpc>
              <a:buFontTx/>
              <a:buNone/>
              <a:defRPr sz="1800"/>
            </a:lvl1pPr>
          </a:lstStyle>
          <a:p>
            <a:pPr lvl="0"/>
            <a:r>
              <a:rPr lang="en-US"/>
              <a:t>This is description text for the image or icon above. Please try to balance the text so there is not a word alone on one line.</a:t>
            </a:r>
          </a:p>
        </p:txBody>
      </p:sp>
      <p:sp>
        <p:nvSpPr>
          <p:cNvPr id="23" name="Text Placeholder 14">
            <a:extLst>
              <a:ext uri="{FF2B5EF4-FFF2-40B4-BE49-F238E27FC236}">
                <a16:creationId xmlns:a16="http://schemas.microsoft.com/office/drawing/2014/main" id="{B4DEA554-5110-7446-AE1B-CFF7A1F0FBFD}"/>
              </a:ext>
            </a:extLst>
          </p:cNvPr>
          <p:cNvSpPr>
            <a:spLocks noGrp="1"/>
          </p:cNvSpPr>
          <p:nvPr>
            <p:ph type="body" sz="quarter" idx="25" hasCustomPrompt="1"/>
          </p:nvPr>
        </p:nvSpPr>
        <p:spPr>
          <a:xfrm>
            <a:off x="9528718" y="3037332"/>
            <a:ext cx="2001643" cy="2670715"/>
          </a:xfrm>
        </p:spPr>
        <p:txBody>
          <a:bodyPr numCol="1"/>
          <a:lstStyle>
            <a:lvl1pPr marL="0" indent="0" algn="ctr">
              <a:lnSpc>
                <a:spcPts val="2360"/>
              </a:lnSpc>
              <a:buFontTx/>
              <a:buNone/>
              <a:defRPr sz="1800"/>
            </a:lvl1pPr>
          </a:lstStyle>
          <a:p>
            <a:pPr lvl="0"/>
            <a:r>
              <a:rPr lang="en-US"/>
              <a:t>This is description text for the image or icon above. Please try to balance the text so there is not a word alone on one line.</a:t>
            </a:r>
          </a:p>
        </p:txBody>
      </p:sp>
      <p:sp>
        <p:nvSpPr>
          <p:cNvPr id="2" name="Slide Number Placeholder 1">
            <a:extLst>
              <a:ext uri="{FF2B5EF4-FFF2-40B4-BE49-F238E27FC236}">
                <a16:creationId xmlns:a16="http://schemas.microsoft.com/office/drawing/2014/main" id="{47955728-7A3E-4449-911E-BF79CC138876}"/>
              </a:ext>
            </a:extLst>
          </p:cNvPr>
          <p:cNvSpPr>
            <a:spLocks noGrp="1"/>
          </p:cNvSpPr>
          <p:nvPr>
            <p:ph type="sldNum" sz="quarter" idx="26"/>
          </p:nvPr>
        </p:nvSpPr>
        <p:spPr/>
        <p:txBody>
          <a:bodyPr/>
          <a:lstStyle/>
          <a:p>
            <a:fld id="{55897F9B-6090-46AF-A08B-34B01777A08A}" type="slidenum">
              <a:rPr lang="en-US" smtClean="0"/>
              <a:pPr/>
              <a:t>‹#›</a:t>
            </a:fld>
            <a:endParaRPr lang="en-US" dirty="0"/>
          </a:p>
        </p:txBody>
      </p:sp>
    </p:spTree>
    <p:extLst>
      <p:ext uri="{BB962C8B-B14F-4D97-AF65-F5344CB8AC3E}">
        <p14:creationId xmlns:p14="http://schemas.microsoft.com/office/powerpoint/2010/main" val="23783847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Short Quote">
    <p:bg>
      <p:bgPr>
        <a:solidFill>
          <a:schemeClr val="accent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F01422D-7D39-DB4A-837A-A9363B389E9E}"/>
              </a:ext>
            </a:extLst>
          </p:cNvPr>
          <p:cNvSpPr>
            <a:spLocks noGrp="1"/>
          </p:cNvSpPr>
          <p:nvPr>
            <p:ph type="ctrTitle" hasCustomPrompt="1"/>
          </p:nvPr>
        </p:nvSpPr>
        <p:spPr>
          <a:xfrm>
            <a:off x="1752600" y="1677304"/>
            <a:ext cx="8686800" cy="2916466"/>
          </a:xfrm>
        </p:spPr>
        <p:txBody>
          <a:bodyPr anchor="ctr" anchorCtr="0"/>
          <a:lstStyle>
            <a:lvl1pPr algn="ctr">
              <a:lnSpc>
                <a:spcPct val="100000"/>
              </a:lnSpc>
              <a:defRPr sz="5500">
                <a:solidFill>
                  <a:schemeClr val="bg1"/>
                </a:solidFill>
              </a:defRPr>
            </a:lvl1pPr>
          </a:lstStyle>
          <a:p>
            <a:r>
              <a:rPr lang="en-US"/>
              <a:t>Short quotes are your jam? Then this slide is just for you.</a:t>
            </a:r>
          </a:p>
        </p:txBody>
      </p:sp>
      <p:sp>
        <p:nvSpPr>
          <p:cNvPr id="5" name="Content Placeholder 2">
            <a:extLst>
              <a:ext uri="{FF2B5EF4-FFF2-40B4-BE49-F238E27FC236}">
                <a16:creationId xmlns:a16="http://schemas.microsoft.com/office/drawing/2014/main" id="{4416ADA8-16D9-4645-8896-A64C5F00CFB0}"/>
              </a:ext>
            </a:extLst>
          </p:cNvPr>
          <p:cNvSpPr>
            <a:spLocks noGrp="1"/>
          </p:cNvSpPr>
          <p:nvPr>
            <p:ph idx="14" hasCustomPrompt="1"/>
          </p:nvPr>
        </p:nvSpPr>
        <p:spPr>
          <a:xfrm>
            <a:off x="4680856" y="4688842"/>
            <a:ext cx="2830288" cy="240957"/>
          </a:xfrm>
        </p:spPr>
        <p:txBody>
          <a:bodyPr numCol="1" anchor="t" anchorCtr="0"/>
          <a:lstStyle>
            <a:lvl1pPr marL="0" indent="0" algn="ctr">
              <a:lnSpc>
                <a:spcPct val="100000"/>
              </a:lnSpc>
              <a:buFontTx/>
              <a:buNone/>
              <a:defRPr sz="1100" b="0" i="0" spc="0" baseline="0">
                <a:solidFill>
                  <a:schemeClr val="bg1"/>
                </a:solidFill>
                <a:latin typeface="Avenir Next LT Pro" panose="020B0504020202020204" pitchFamily="34" charset="77"/>
              </a:defRPr>
            </a:lvl1pPr>
          </a:lstStyle>
          <a:p>
            <a:pPr lvl="0"/>
            <a:r>
              <a:rPr lang="en-US"/>
              <a:t>ATTRIBUTION GOES HERE</a:t>
            </a:r>
          </a:p>
        </p:txBody>
      </p:sp>
    </p:spTree>
    <p:extLst>
      <p:ext uri="{BB962C8B-B14F-4D97-AF65-F5344CB8AC3E}">
        <p14:creationId xmlns:p14="http://schemas.microsoft.com/office/powerpoint/2010/main" val="18388281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Long Quote">
    <p:bg>
      <p:bgPr>
        <a:solidFill>
          <a:schemeClr val="accent2"/>
        </a:solidFill>
        <a:effectLst/>
      </p:bgPr>
    </p:bg>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78FAAB1E-F541-1D47-9A33-C26A3E963F6F}"/>
              </a:ext>
            </a:extLst>
          </p:cNvPr>
          <p:cNvSpPr>
            <a:spLocks noGrp="1"/>
          </p:cNvSpPr>
          <p:nvPr>
            <p:ph idx="14" hasCustomPrompt="1"/>
          </p:nvPr>
        </p:nvSpPr>
        <p:spPr>
          <a:xfrm>
            <a:off x="4680856" y="5184836"/>
            <a:ext cx="2830288" cy="240957"/>
          </a:xfrm>
        </p:spPr>
        <p:txBody>
          <a:bodyPr numCol="1" anchor="t" anchorCtr="0"/>
          <a:lstStyle>
            <a:lvl1pPr marL="0" indent="0" algn="ctr">
              <a:lnSpc>
                <a:spcPct val="100000"/>
              </a:lnSpc>
              <a:buFontTx/>
              <a:buNone/>
              <a:defRPr sz="1100" b="0" i="0" spc="0" baseline="0">
                <a:solidFill>
                  <a:schemeClr val="bg1"/>
                </a:solidFill>
                <a:latin typeface="Avenir Next LT Pro" panose="020B0504020202020204" pitchFamily="34" charset="77"/>
              </a:defRPr>
            </a:lvl1pPr>
          </a:lstStyle>
          <a:p>
            <a:pPr lvl="0"/>
            <a:r>
              <a:rPr lang="en-US"/>
              <a:t>ATTRIBUTION GOES HERE</a:t>
            </a:r>
          </a:p>
        </p:txBody>
      </p:sp>
      <p:sp>
        <p:nvSpPr>
          <p:cNvPr id="4" name="Title 1">
            <a:extLst>
              <a:ext uri="{FF2B5EF4-FFF2-40B4-BE49-F238E27FC236}">
                <a16:creationId xmlns:a16="http://schemas.microsoft.com/office/drawing/2014/main" id="{B35EC512-E90E-894B-8598-0C204F49BF80}"/>
              </a:ext>
            </a:extLst>
          </p:cNvPr>
          <p:cNvSpPr>
            <a:spLocks noGrp="1"/>
          </p:cNvSpPr>
          <p:nvPr>
            <p:ph type="ctrTitle" hasCustomPrompt="1"/>
          </p:nvPr>
        </p:nvSpPr>
        <p:spPr>
          <a:xfrm>
            <a:off x="1752600" y="1206500"/>
            <a:ext cx="8686800" cy="3858074"/>
          </a:xfrm>
        </p:spPr>
        <p:txBody>
          <a:bodyPr anchor="ctr" anchorCtr="0"/>
          <a:lstStyle>
            <a:lvl1pPr algn="ctr">
              <a:lnSpc>
                <a:spcPct val="100000"/>
              </a:lnSpc>
              <a:defRPr sz="4300">
                <a:solidFill>
                  <a:schemeClr val="bg1"/>
                </a:solidFill>
              </a:defRPr>
            </a:lvl1pPr>
          </a:lstStyle>
          <a:p>
            <a:r>
              <a:rPr lang="en-US"/>
              <a:t>Sometimes you need a longer quote or statement. That’s ok, but for those to fit on the page the font size needs to be smaller, like this.</a:t>
            </a:r>
          </a:p>
        </p:txBody>
      </p:sp>
    </p:spTree>
    <p:extLst>
      <p:ext uri="{BB962C8B-B14F-4D97-AF65-F5344CB8AC3E}">
        <p14:creationId xmlns:p14="http://schemas.microsoft.com/office/powerpoint/2010/main" val="386328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Picture Quote">
    <p:bg>
      <p:bgPr>
        <a:solidFill>
          <a:schemeClr val="accent2"/>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D0325B3-B593-184E-B8FA-1167B7A86E4D}"/>
              </a:ext>
            </a:extLst>
          </p:cNvPr>
          <p:cNvSpPr>
            <a:spLocks noGrp="1"/>
          </p:cNvSpPr>
          <p:nvPr>
            <p:ph type="pic" sz="quarter" idx="10"/>
          </p:nvPr>
        </p:nvSpPr>
        <p:spPr>
          <a:xfrm>
            <a:off x="0" y="0"/>
            <a:ext cx="12192000" cy="6858000"/>
          </a:xfrm>
          <a:solidFill>
            <a:schemeClr val="accent3">
              <a:lumMod val="40000"/>
              <a:lumOff val="60000"/>
            </a:schemeClr>
          </a:solidFill>
        </p:spPr>
        <p:txBody>
          <a:bodyPr numCol="1" anchor="ctr" anchorCtr="0"/>
          <a:lstStyle>
            <a:lvl1pPr marL="0" indent="0" algn="ctr">
              <a:buFontTx/>
              <a:buNone/>
              <a:defRPr/>
            </a:lvl1pPr>
          </a:lstStyle>
          <a:p>
            <a:endParaRPr lang="en-US" dirty="0"/>
          </a:p>
        </p:txBody>
      </p:sp>
      <p:sp>
        <p:nvSpPr>
          <p:cNvPr id="5" name="Content Placeholder 2">
            <a:extLst>
              <a:ext uri="{FF2B5EF4-FFF2-40B4-BE49-F238E27FC236}">
                <a16:creationId xmlns:a16="http://schemas.microsoft.com/office/drawing/2014/main" id="{BF73C53A-E54F-0944-9D5E-D9E9FAA7B3FD}"/>
              </a:ext>
            </a:extLst>
          </p:cNvPr>
          <p:cNvSpPr>
            <a:spLocks noGrp="1"/>
          </p:cNvSpPr>
          <p:nvPr>
            <p:ph idx="14" hasCustomPrompt="1"/>
          </p:nvPr>
        </p:nvSpPr>
        <p:spPr>
          <a:xfrm>
            <a:off x="576943" y="5920916"/>
            <a:ext cx="2830288" cy="240957"/>
          </a:xfrm>
        </p:spPr>
        <p:txBody>
          <a:bodyPr numCol="1" anchor="t" anchorCtr="0"/>
          <a:lstStyle>
            <a:lvl1pPr marL="0" indent="0" algn="l">
              <a:lnSpc>
                <a:spcPct val="100000"/>
              </a:lnSpc>
              <a:buFontTx/>
              <a:buNone/>
              <a:defRPr sz="1100" b="0" i="0" spc="0" baseline="0">
                <a:solidFill>
                  <a:schemeClr val="bg1"/>
                </a:solidFill>
                <a:latin typeface="Avenir Next LT Pro" panose="020B0504020202020204" pitchFamily="34" charset="77"/>
              </a:defRPr>
            </a:lvl1pPr>
          </a:lstStyle>
          <a:p>
            <a:pPr lvl="0"/>
            <a:r>
              <a:rPr lang="en-US"/>
              <a:t>ATTRIBUTION GOES HERE</a:t>
            </a:r>
          </a:p>
        </p:txBody>
      </p:sp>
      <p:sp>
        <p:nvSpPr>
          <p:cNvPr id="7" name="Text Placeholder 12">
            <a:extLst>
              <a:ext uri="{FF2B5EF4-FFF2-40B4-BE49-F238E27FC236}">
                <a16:creationId xmlns:a16="http://schemas.microsoft.com/office/drawing/2014/main" id="{D6D88475-BD24-EE45-890E-C475C3ED8039}"/>
              </a:ext>
            </a:extLst>
          </p:cNvPr>
          <p:cNvSpPr>
            <a:spLocks noGrp="1"/>
          </p:cNvSpPr>
          <p:nvPr>
            <p:ph type="body" sz="quarter" idx="16" hasCustomPrompt="1"/>
          </p:nvPr>
        </p:nvSpPr>
        <p:spPr>
          <a:xfrm>
            <a:off x="571661" y="637426"/>
            <a:ext cx="5129212" cy="5035550"/>
          </a:xfrm>
        </p:spPr>
        <p:txBody>
          <a:bodyPr numCol="1"/>
          <a:lstStyle>
            <a:lvl1pPr marL="0" indent="0" algn="l">
              <a:lnSpc>
                <a:spcPct val="100000"/>
              </a:lnSpc>
              <a:buNone/>
              <a:defRPr lang="en-US" sz="4300" b="1" i="0" kern="1200" spc="0" baseline="0" dirty="0">
                <a:solidFill>
                  <a:schemeClr val="bg1"/>
                </a:solidFill>
                <a:latin typeface="Avenir Next LT Pro" panose="020B0504020202020204" pitchFamily="34" charset="77"/>
                <a:ea typeface="+mj-ea"/>
                <a:cs typeface="+mj-cs"/>
              </a:defRPr>
            </a:lvl1pPr>
          </a:lstStyle>
          <a:p>
            <a:pPr algn="l"/>
            <a:r>
              <a:rPr lang="en-US"/>
              <a:t>This is a pulled quote over a photo. Make sure the text can still be read and is placed to the side.</a:t>
            </a:r>
          </a:p>
        </p:txBody>
      </p:sp>
    </p:spTree>
    <p:extLst>
      <p:ext uri="{BB962C8B-B14F-4D97-AF65-F5344CB8AC3E}">
        <p14:creationId xmlns:p14="http://schemas.microsoft.com/office/powerpoint/2010/main" val="16865828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 White">
    <p:spTree>
      <p:nvGrpSpPr>
        <p:cNvPr id="1" name=""/>
        <p:cNvGrpSpPr/>
        <p:nvPr/>
      </p:nvGrpSpPr>
      <p:grpSpPr>
        <a:xfrm>
          <a:off x="0" y="0"/>
          <a:ext cx="0" cy="0"/>
          <a:chOff x="0" y="0"/>
          <a:chExt cx="0" cy="0"/>
        </a:xfrm>
      </p:grpSpPr>
      <p:sp>
        <p:nvSpPr>
          <p:cNvPr id="11" name="Slide Number Placeholder 12">
            <a:extLst>
              <a:ext uri="{FF2B5EF4-FFF2-40B4-BE49-F238E27FC236}">
                <a16:creationId xmlns:a16="http://schemas.microsoft.com/office/drawing/2014/main" id="{40FB6AC1-36D8-3345-AFED-64175D6CF70E}"/>
              </a:ext>
            </a:extLst>
          </p:cNvPr>
          <p:cNvSpPr txBox="1">
            <a:spLocks/>
          </p:cNvSpPr>
          <p:nvPr userDrawn="1"/>
        </p:nvSpPr>
        <p:spPr>
          <a:xfrm>
            <a:off x="9007366" y="6356350"/>
            <a:ext cx="2743200" cy="365125"/>
          </a:xfrm>
          <a:prstGeom prst="rect">
            <a:avLst/>
          </a:prstGeom>
        </p:spPr>
        <p:txBody>
          <a:bodyPr vert="horz" lIns="0" tIns="0" rIns="0" bIns="0" rtlCol="0" anchor="ctr"/>
          <a:lstStyle>
            <a:defPPr>
              <a:defRPr lang="en-US"/>
            </a:defPPr>
            <a:lvl1pPr marL="0" algn="r" defTabSz="914400" rtl="0" eaLnBrk="1" latinLnBrk="0" hangingPunct="1">
              <a:defRPr sz="12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52F96CA-6691-524C-8407-2F4125053D12}" type="slidenum">
              <a:rPr lang="en-US" smtClean="0">
                <a:solidFill>
                  <a:schemeClr val="tx2"/>
                </a:solidFill>
              </a:rPr>
              <a:pPr/>
              <a:t>‹#›</a:t>
            </a:fld>
            <a:endParaRPr lang="en-US" dirty="0">
              <a:solidFill>
                <a:schemeClr val="tx2"/>
              </a:solidFill>
            </a:endParaRPr>
          </a:p>
        </p:txBody>
      </p:sp>
      <p:sp>
        <p:nvSpPr>
          <p:cNvPr id="12" name="Title 11">
            <a:extLst>
              <a:ext uri="{FF2B5EF4-FFF2-40B4-BE49-F238E27FC236}">
                <a16:creationId xmlns:a16="http://schemas.microsoft.com/office/drawing/2014/main" id="{CEC8E4C9-C3AA-0344-A873-4137EF1AC858}"/>
              </a:ext>
            </a:extLst>
          </p:cNvPr>
          <p:cNvSpPr>
            <a:spLocks noGrp="1"/>
          </p:cNvSpPr>
          <p:nvPr>
            <p:ph type="title" hasCustomPrompt="1"/>
          </p:nvPr>
        </p:nvSpPr>
        <p:spPr>
          <a:xfrm>
            <a:off x="437695" y="293078"/>
            <a:ext cx="6972563" cy="871944"/>
          </a:xfrm>
        </p:spPr>
        <p:txBody>
          <a:bodyPr wrap="none" lIns="0" tIns="0" rIns="0" bIns="0">
            <a:noAutofit/>
          </a:bodyPr>
          <a:lstStyle>
            <a:lvl1pPr>
              <a:defRPr b="0">
                <a:solidFill>
                  <a:schemeClr val="tx2"/>
                </a:solidFill>
              </a:defRPr>
            </a:lvl1pPr>
          </a:lstStyle>
          <a:p>
            <a:r>
              <a:rPr lang="en-US" dirty="0"/>
              <a:t>Agenda</a:t>
            </a:r>
          </a:p>
        </p:txBody>
      </p:sp>
      <p:pic>
        <p:nvPicPr>
          <p:cNvPr id="2" name="Picture 1">
            <a:extLst>
              <a:ext uri="{FF2B5EF4-FFF2-40B4-BE49-F238E27FC236}">
                <a16:creationId xmlns:a16="http://schemas.microsoft.com/office/drawing/2014/main" id="{F2CBB8DF-BA6B-5644-BE4D-3AD42B225C3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8681012" y="441304"/>
            <a:ext cx="2965133" cy="723717"/>
          </a:xfrm>
          <a:prstGeom prst="rect">
            <a:avLst/>
          </a:prstGeom>
        </p:spPr>
      </p:pic>
      <p:sp>
        <p:nvSpPr>
          <p:cNvPr id="8" name="Footer Placeholder 5">
            <a:extLst>
              <a:ext uri="{FF2B5EF4-FFF2-40B4-BE49-F238E27FC236}">
                <a16:creationId xmlns:a16="http://schemas.microsoft.com/office/drawing/2014/main" id="{76A44B90-CF59-3048-A0D2-329B1933E557}"/>
              </a:ext>
            </a:extLst>
          </p:cNvPr>
          <p:cNvSpPr txBox="1">
            <a:spLocks/>
          </p:cNvSpPr>
          <p:nvPr userDrawn="1"/>
        </p:nvSpPr>
        <p:spPr>
          <a:xfrm>
            <a:off x="437695" y="6334247"/>
            <a:ext cx="5882082" cy="365125"/>
          </a:xfrm>
          <a:prstGeom prst="rect">
            <a:avLst/>
          </a:prstGeom>
        </p:spPr>
        <p:txBody>
          <a:bodyPr lIns="0" tIns="0" rIns="0" bIns="0" anchor="ctr"/>
          <a:lstStyle>
            <a:defPPr>
              <a:defRPr lang="en-US"/>
            </a:defPPr>
            <a:lvl1pPr marL="0" algn="l" defTabSz="914400" rtl="0" eaLnBrk="1" latinLnBrk="0" hangingPunct="1">
              <a:defRPr sz="1300" b="1" i="0" kern="1200" spc="0" baseline="0">
                <a:solidFill>
                  <a:schemeClr val="tx2"/>
                </a:solidFill>
                <a:latin typeface="Arial" panose="020B0604020202020204" pitchFamily="34" charset="0"/>
                <a:ea typeface="Helvetica Neue Medium" panose="02000503000000020004"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noProof="0" dirty="0">
                <a:solidFill>
                  <a:schemeClr val="tx1">
                    <a:alpha val="40000"/>
                  </a:schemeClr>
                </a:solidFill>
              </a:rPr>
              <a:t>© 2021 Highmark Wholecare. All rights reserved.</a:t>
            </a:r>
          </a:p>
        </p:txBody>
      </p:sp>
      <p:cxnSp>
        <p:nvCxnSpPr>
          <p:cNvPr id="10" name="Straight Connector 9">
            <a:extLst>
              <a:ext uri="{FF2B5EF4-FFF2-40B4-BE49-F238E27FC236}">
                <a16:creationId xmlns:a16="http://schemas.microsoft.com/office/drawing/2014/main" id="{3B254B91-A426-BA4F-B91D-71F6BC7B0FB4}"/>
              </a:ext>
            </a:extLst>
          </p:cNvPr>
          <p:cNvCxnSpPr>
            <a:cxnSpLocks/>
          </p:cNvCxnSpPr>
          <p:nvPr userDrawn="1"/>
        </p:nvCxnSpPr>
        <p:spPr>
          <a:xfrm>
            <a:off x="437695" y="6160113"/>
            <a:ext cx="11312871" cy="0"/>
          </a:xfrm>
          <a:prstGeom prst="line">
            <a:avLst/>
          </a:prstGeom>
          <a:ln w="63500">
            <a:solidFill>
              <a:schemeClr val="tx2"/>
            </a:solidFill>
          </a:ln>
        </p:spPr>
        <p:style>
          <a:lnRef idx="3">
            <a:schemeClr val="accent2"/>
          </a:lnRef>
          <a:fillRef idx="0">
            <a:schemeClr val="accent2"/>
          </a:fillRef>
          <a:effectRef idx="2">
            <a:schemeClr val="accent2"/>
          </a:effectRef>
          <a:fontRef idx="minor">
            <a:schemeClr val="tx1"/>
          </a:fontRef>
        </p:style>
      </p:cxnSp>
      <p:cxnSp>
        <p:nvCxnSpPr>
          <p:cNvPr id="13" name="Straight Connector 12">
            <a:extLst>
              <a:ext uri="{FF2B5EF4-FFF2-40B4-BE49-F238E27FC236}">
                <a16:creationId xmlns:a16="http://schemas.microsoft.com/office/drawing/2014/main" id="{0ECF6A38-4976-E14F-9D3F-C75A9CD136BD}"/>
              </a:ext>
            </a:extLst>
          </p:cNvPr>
          <p:cNvCxnSpPr>
            <a:cxnSpLocks/>
          </p:cNvCxnSpPr>
          <p:nvPr userDrawn="1"/>
        </p:nvCxnSpPr>
        <p:spPr>
          <a:xfrm>
            <a:off x="437695" y="1292278"/>
            <a:ext cx="7334705" cy="0"/>
          </a:xfrm>
          <a:prstGeom prst="line">
            <a:avLst/>
          </a:prstGeom>
          <a:ln w="63500">
            <a:solidFill>
              <a:schemeClr val="tx2"/>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9527568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Image Only">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D0325B3-B593-184E-B8FA-1167B7A86E4D}"/>
              </a:ext>
            </a:extLst>
          </p:cNvPr>
          <p:cNvSpPr>
            <a:spLocks noGrp="1"/>
          </p:cNvSpPr>
          <p:nvPr>
            <p:ph type="pic" sz="quarter" idx="10" hasCustomPrompt="1"/>
          </p:nvPr>
        </p:nvSpPr>
        <p:spPr>
          <a:xfrm>
            <a:off x="0" y="0"/>
            <a:ext cx="12192000" cy="6858000"/>
          </a:xfrm>
          <a:noFill/>
        </p:spPr>
        <p:txBody>
          <a:bodyPr numCol="1" anchor="ctr" anchorCtr="0"/>
          <a:lstStyle>
            <a:lvl1pPr marL="0" indent="0" algn="ctr">
              <a:buFontTx/>
              <a:buNone/>
              <a:defRPr/>
            </a:lvl1pPr>
          </a:lstStyle>
          <a:p>
            <a:r>
              <a:rPr lang="en-US" dirty="0"/>
              <a:t>This is for a full screen image only, no text</a:t>
            </a:r>
          </a:p>
        </p:txBody>
      </p:sp>
    </p:spTree>
    <p:extLst>
      <p:ext uri="{BB962C8B-B14F-4D97-AF65-F5344CB8AC3E}">
        <p14:creationId xmlns:p14="http://schemas.microsoft.com/office/powerpoint/2010/main" val="24328490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Video Only">
    <p:bg>
      <p:bgPr>
        <a:solidFill>
          <a:schemeClr val="bg1"/>
        </a:solidFill>
        <a:effectLst/>
      </p:bgPr>
    </p:bg>
    <p:spTree>
      <p:nvGrpSpPr>
        <p:cNvPr id="1" name=""/>
        <p:cNvGrpSpPr/>
        <p:nvPr/>
      </p:nvGrpSpPr>
      <p:grpSpPr>
        <a:xfrm>
          <a:off x="0" y="0"/>
          <a:ext cx="0" cy="0"/>
          <a:chOff x="0" y="0"/>
          <a:chExt cx="0" cy="0"/>
        </a:xfrm>
      </p:grpSpPr>
      <p:sp>
        <p:nvSpPr>
          <p:cNvPr id="7" name="Media Placeholder 6">
            <a:extLst>
              <a:ext uri="{FF2B5EF4-FFF2-40B4-BE49-F238E27FC236}">
                <a16:creationId xmlns:a16="http://schemas.microsoft.com/office/drawing/2014/main" id="{D2AFBBD9-AE33-C04F-88A0-41790AA547E6}"/>
              </a:ext>
            </a:extLst>
          </p:cNvPr>
          <p:cNvSpPr>
            <a:spLocks noGrp="1"/>
          </p:cNvSpPr>
          <p:nvPr>
            <p:ph type="media" sz="quarter" idx="10" hasCustomPrompt="1"/>
          </p:nvPr>
        </p:nvSpPr>
        <p:spPr>
          <a:xfrm>
            <a:off x="0" y="0"/>
            <a:ext cx="12192000" cy="6858000"/>
          </a:xfrm>
        </p:spPr>
        <p:txBody>
          <a:bodyPr numCol="1" anchor="ctr" anchorCtr="0"/>
          <a:lstStyle>
            <a:lvl1pPr marL="0" indent="0" algn="ctr">
              <a:buFontTx/>
              <a:buNone/>
              <a:defRPr/>
            </a:lvl1pPr>
          </a:lstStyle>
          <a:p>
            <a:r>
              <a:rPr lang="en-US" dirty="0"/>
              <a:t>Video should fill the screen</a:t>
            </a:r>
          </a:p>
        </p:txBody>
      </p:sp>
    </p:spTree>
    <p:extLst>
      <p:ext uri="{BB962C8B-B14F-4D97-AF65-F5344CB8AC3E}">
        <p14:creationId xmlns:p14="http://schemas.microsoft.com/office/powerpoint/2010/main" val="33997112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68864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 Dk. Blue">
    <p:bg>
      <p:bgPr>
        <a:solidFill>
          <a:srgbClr val="084166"/>
        </a:solidFill>
        <a:effectLst/>
      </p:bgPr>
    </p:bg>
    <p:spTree>
      <p:nvGrpSpPr>
        <p:cNvPr id="1" name=""/>
        <p:cNvGrpSpPr/>
        <p:nvPr/>
      </p:nvGrpSpPr>
      <p:grpSpPr>
        <a:xfrm>
          <a:off x="0" y="0"/>
          <a:ext cx="0" cy="0"/>
          <a:chOff x="0" y="0"/>
          <a:chExt cx="0" cy="0"/>
        </a:xfrm>
      </p:grpSpPr>
      <p:sp>
        <p:nvSpPr>
          <p:cNvPr id="28" name="Title 27">
            <a:extLst>
              <a:ext uri="{FF2B5EF4-FFF2-40B4-BE49-F238E27FC236}">
                <a16:creationId xmlns:a16="http://schemas.microsoft.com/office/drawing/2014/main" id="{3D43DA78-AFD0-7C4F-9D21-E9B76C44A1C9}"/>
              </a:ext>
            </a:extLst>
          </p:cNvPr>
          <p:cNvSpPr>
            <a:spLocks noGrp="1"/>
          </p:cNvSpPr>
          <p:nvPr>
            <p:ph type="title" hasCustomPrompt="1"/>
          </p:nvPr>
        </p:nvSpPr>
        <p:spPr>
          <a:xfrm>
            <a:off x="838200" y="1869659"/>
            <a:ext cx="10515600" cy="2262738"/>
          </a:xfrm>
          <a:prstGeom prst="rect">
            <a:avLst/>
          </a:prstGeom>
        </p:spPr>
        <p:txBody>
          <a:bodyPr anchor="ctr"/>
          <a:lstStyle>
            <a:lvl1pPr algn="ctr">
              <a:defRPr sz="8000">
                <a:solidFill>
                  <a:schemeClr val="bg1"/>
                </a:solidFill>
              </a:defRPr>
            </a:lvl1pPr>
          </a:lstStyle>
          <a:p>
            <a:r>
              <a:rPr lang="en-US" dirty="0"/>
              <a:t>Presentation Name</a:t>
            </a:r>
            <a:br>
              <a:rPr lang="en-US" dirty="0"/>
            </a:br>
            <a:r>
              <a:rPr lang="en-US" dirty="0"/>
              <a:t>Style and Size</a:t>
            </a:r>
          </a:p>
        </p:txBody>
      </p:sp>
      <p:sp>
        <p:nvSpPr>
          <p:cNvPr id="29" name="Date Placeholder 28">
            <a:extLst>
              <a:ext uri="{FF2B5EF4-FFF2-40B4-BE49-F238E27FC236}">
                <a16:creationId xmlns:a16="http://schemas.microsoft.com/office/drawing/2014/main" id="{84B50F91-9E12-E849-801F-53B0CE79C9B9}"/>
              </a:ext>
            </a:extLst>
          </p:cNvPr>
          <p:cNvSpPr>
            <a:spLocks noGrp="1"/>
          </p:cNvSpPr>
          <p:nvPr>
            <p:ph type="dt" sz="half" idx="10"/>
          </p:nvPr>
        </p:nvSpPr>
        <p:spPr>
          <a:xfrm>
            <a:off x="8610600" y="742724"/>
            <a:ext cx="2743200" cy="365125"/>
          </a:xfrm>
        </p:spPr>
        <p:txBody>
          <a:bodyPr lIns="0" tIns="0" rIns="0" bIns="0"/>
          <a:lstStyle>
            <a:lvl1pPr>
              <a:defRPr sz="2000">
                <a:solidFill>
                  <a:schemeClr val="bg1"/>
                </a:solidFill>
              </a:defRPr>
            </a:lvl1pPr>
          </a:lstStyle>
          <a:p>
            <a:pPr algn="r"/>
            <a:endParaRPr lang="en-US" sz="2000" dirty="0"/>
          </a:p>
        </p:txBody>
      </p:sp>
      <p:cxnSp>
        <p:nvCxnSpPr>
          <p:cNvPr id="10" name="Straight Connector 9">
            <a:extLst>
              <a:ext uri="{FF2B5EF4-FFF2-40B4-BE49-F238E27FC236}">
                <a16:creationId xmlns:a16="http://schemas.microsoft.com/office/drawing/2014/main" id="{7C5293EA-287C-764B-9C1B-28E86806A26F}"/>
              </a:ext>
            </a:extLst>
          </p:cNvPr>
          <p:cNvCxnSpPr>
            <a:cxnSpLocks/>
          </p:cNvCxnSpPr>
          <p:nvPr userDrawn="1"/>
        </p:nvCxnSpPr>
        <p:spPr>
          <a:xfrm>
            <a:off x="810016" y="1240077"/>
            <a:ext cx="10571967" cy="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5564BC8-BCC6-C348-B799-93EFEE645502}"/>
              </a:ext>
            </a:extLst>
          </p:cNvPr>
          <p:cNvCxnSpPr>
            <a:cxnSpLocks/>
          </p:cNvCxnSpPr>
          <p:nvPr userDrawn="1"/>
        </p:nvCxnSpPr>
        <p:spPr>
          <a:xfrm>
            <a:off x="810016" y="4761978"/>
            <a:ext cx="10571967" cy="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24315FFD-65E6-1141-9A10-8D4EFEE8D136}"/>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07990" y="5601019"/>
            <a:ext cx="1999464" cy="488021"/>
          </a:xfrm>
          <a:prstGeom prst="rect">
            <a:avLst/>
          </a:prstGeom>
        </p:spPr>
      </p:pic>
    </p:spTree>
    <p:extLst>
      <p:ext uri="{BB962C8B-B14F-4D97-AF65-F5344CB8AC3E}">
        <p14:creationId xmlns:p14="http://schemas.microsoft.com/office/powerpoint/2010/main" val="38003261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 Grey">
    <p:bg>
      <p:bgPr>
        <a:solidFill>
          <a:schemeClr val="bg1"/>
        </a:solidFill>
        <a:effectLst/>
      </p:bgPr>
    </p:bg>
    <p:spTree>
      <p:nvGrpSpPr>
        <p:cNvPr id="1" name=""/>
        <p:cNvGrpSpPr/>
        <p:nvPr/>
      </p:nvGrpSpPr>
      <p:grpSpPr>
        <a:xfrm>
          <a:off x="0" y="0"/>
          <a:ext cx="0" cy="0"/>
          <a:chOff x="0" y="0"/>
          <a:chExt cx="0" cy="0"/>
        </a:xfrm>
      </p:grpSpPr>
      <p:sp>
        <p:nvSpPr>
          <p:cNvPr id="10" name="Title 27">
            <a:extLst>
              <a:ext uri="{FF2B5EF4-FFF2-40B4-BE49-F238E27FC236}">
                <a16:creationId xmlns:a16="http://schemas.microsoft.com/office/drawing/2014/main" id="{72F43C9E-8D61-1846-B1A8-71DD4D1E412C}"/>
              </a:ext>
            </a:extLst>
          </p:cNvPr>
          <p:cNvSpPr>
            <a:spLocks noGrp="1"/>
          </p:cNvSpPr>
          <p:nvPr>
            <p:ph type="title" hasCustomPrompt="1"/>
          </p:nvPr>
        </p:nvSpPr>
        <p:spPr>
          <a:xfrm>
            <a:off x="838200" y="1869659"/>
            <a:ext cx="10515600" cy="2262738"/>
          </a:xfrm>
          <a:prstGeom prst="rect">
            <a:avLst/>
          </a:prstGeom>
        </p:spPr>
        <p:txBody>
          <a:bodyPr anchor="ctr"/>
          <a:lstStyle>
            <a:lvl1pPr algn="ctr">
              <a:defRPr sz="8000">
                <a:solidFill>
                  <a:schemeClr val="tx2"/>
                </a:solidFill>
              </a:defRPr>
            </a:lvl1pPr>
          </a:lstStyle>
          <a:p>
            <a:r>
              <a:rPr lang="en-US" dirty="0"/>
              <a:t>Presentation Name</a:t>
            </a:r>
            <a:br>
              <a:rPr lang="en-US" dirty="0"/>
            </a:br>
            <a:r>
              <a:rPr lang="en-US" dirty="0"/>
              <a:t>Style and Size</a:t>
            </a:r>
          </a:p>
        </p:txBody>
      </p:sp>
      <p:sp>
        <p:nvSpPr>
          <p:cNvPr id="13" name="Date Placeholder 28">
            <a:extLst>
              <a:ext uri="{FF2B5EF4-FFF2-40B4-BE49-F238E27FC236}">
                <a16:creationId xmlns:a16="http://schemas.microsoft.com/office/drawing/2014/main" id="{CA9F0B75-3604-9A4B-906E-2C4D243D2370}"/>
              </a:ext>
            </a:extLst>
          </p:cNvPr>
          <p:cNvSpPr>
            <a:spLocks noGrp="1"/>
          </p:cNvSpPr>
          <p:nvPr>
            <p:ph type="dt" sz="half" idx="10"/>
          </p:nvPr>
        </p:nvSpPr>
        <p:spPr>
          <a:xfrm>
            <a:off x="8610600" y="742724"/>
            <a:ext cx="2743200" cy="365125"/>
          </a:xfrm>
        </p:spPr>
        <p:txBody>
          <a:bodyPr lIns="0" tIns="0" rIns="0" bIns="0"/>
          <a:lstStyle>
            <a:lvl1pPr>
              <a:defRPr sz="2000">
                <a:solidFill>
                  <a:schemeClr val="tx2"/>
                </a:solidFill>
              </a:defRPr>
            </a:lvl1pPr>
          </a:lstStyle>
          <a:p>
            <a:pPr algn="r"/>
            <a:endParaRPr lang="en-US" dirty="0"/>
          </a:p>
        </p:txBody>
      </p:sp>
      <p:pic>
        <p:nvPicPr>
          <p:cNvPr id="3" name="Picture 2">
            <a:extLst>
              <a:ext uri="{FF2B5EF4-FFF2-40B4-BE49-F238E27FC236}">
                <a16:creationId xmlns:a16="http://schemas.microsoft.com/office/drawing/2014/main" id="{765BDFEB-1CC6-8243-80B4-C52BDAD970F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941872" y="5617923"/>
            <a:ext cx="2308253" cy="563388"/>
          </a:xfrm>
          <a:prstGeom prst="rect">
            <a:avLst/>
          </a:prstGeom>
        </p:spPr>
      </p:pic>
      <p:cxnSp>
        <p:nvCxnSpPr>
          <p:cNvPr id="7" name="Straight Connector 6">
            <a:extLst>
              <a:ext uri="{FF2B5EF4-FFF2-40B4-BE49-F238E27FC236}">
                <a16:creationId xmlns:a16="http://schemas.microsoft.com/office/drawing/2014/main" id="{EABB45C4-23BD-9041-B1DE-8A002AC31A0D}"/>
              </a:ext>
            </a:extLst>
          </p:cNvPr>
          <p:cNvCxnSpPr>
            <a:cxnSpLocks/>
          </p:cNvCxnSpPr>
          <p:nvPr userDrawn="1"/>
        </p:nvCxnSpPr>
        <p:spPr>
          <a:xfrm>
            <a:off x="810016" y="1240077"/>
            <a:ext cx="10571967" cy="0"/>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D52E58F-DFF9-3F43-A24D-12329E51A166}"/>
              </a:ext>
            </a:extLst>
          </p:cNvPr>
          <p:cNvCxnSpPr>
            <a:cxnSpLocks/>
          </p:cNvCxnSpPr>
          <p:nvPr userDrawn="1"/>
        </p:nvCxnSpPr>
        <p:spPr>
          <a:xfrm>
            <a:off x="810016" y="4761978"/>
            <a:ext cx="10571967" cy="0"/>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89938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genda - White">
    <p:spTree>
      <p:nvGrpSpPr>
        <p:cNvPr id="1" name=""/>
        <p:cNvGrpSpPr/>
        <p:nvPr/>
      </p:nvGrpSpPr>
      <p:grpSpPr>
        <a:xfrm>
          <a:off x="0" y="0"/>
          <a:ext cx="0" cy="0"/>
          <a:chOff x="0" y="0"/>
          <a:chExt cx="0" cy="0"/>
        </a:xfrm>
      </p:grpSpPr>
      <p:sp>
        <p:nvSpPr>
          <p:cNvPr id="11" name="Slide Number Placeholder 12">
            <a:extLst>
              <a:ext uri="{FF2B5EF4-FFF2-40B4-BE49-F238E27FC236}">
                <a16:creationId xmlns:a16="http://schemas.microsoft.com/office/drawing/2014/main" id="{40FB6AC1-36D8-3345-AFED-64175D6CF70E}"/>
              </a:ext>
            </a:extLst>
          </p:cNvPr>
          <p:cNvSpPr txBox="1">
            <a:spLocks/>
          </p:cNvSpPr>
          <p:nvPr userDrawn="1"/>
        </p:nvSpPr>
        <p:spPr>
          <a:xfrm>
            <a:off x="9007366" y="6356350"/>
            <a:ext cx="2743200" cy="365125"/>
          </a:xfrm>
          <a:prstGeom prst="rect">
            <a:avLst/>
          </a:prstGeom>
        </p:spPr>
        <p:txBody>
          <a:bodyPr vert="horz" lIns="0" tIns="0" rIns="0" bIns="0" rtlCol="0" anchor="ctr"/>
          <a:lstStyle>
            <a:defPPr>
              <a:defRPr lang="en-US"/>
            </a:defPPr>
            <a:lvl1pPr marL="0" algn="r" defTabSz="914400" rtl="0" eaLnBrk="1" latinLnBrk="0" hangingPunct="1">
              <a:defRPr sz="12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52F96CA-6691-524C-8407-2F4125053D12}" type="slidenum">
              <a:rPr lang="en-US" smtClean="0">
                <a:solidFill>
                  <a:schemeClr val="tx2"/>
                </a:solidFill>
              </a:rPr>
              <a:pPr/>
              <a:t>‹#›</a:t>
            </a:fld>
            <a:endParaRPr lang="en-US" dirty="0">
              <a:solidFill>
                <a:schemeClr val="tx2"/>
              </a:solidFill>
            </a:endParaRPr>
          </a:p>
        </p:txBody>
      </p:sp>
      <p:sp>
        <p:nvSpPr>
          <p:cNvPr id="12" name="Title 11">
            <a:extLst>
              <a:ext uri="{FF2B5EF4-FFF2-40B4-BE49-F238E27FC236}">
                <a16:creationId xmlns:a16="http://schemas.microsoft.com/office/drawing/2014/main" id="{CEC8E4C9-C3AA-0344-A873-4137EF1AC858}"/>
              </a:ext>
            </a:extLst>
          </p:cNvPr>
          <p:cNvSpPr>
            <a:spLocks noGrp="1"/>
          </p:cNvSpPr>
          <p:nvPr>
            <p:ph type="title" hasCustomPrompt="1"/>
          </p:nvPr>
        </p:nvSpPr>
        <p:spPr>
          <a:xfrm>
            <a:off x="437695" y="293078"/>
            <a:ext cx="6972563" cy="871944"/>
          </a:xfrm>
        </p:spPr>
        <p:txBody>
          <a:bodyPr wrap="none" lIns="0" tIns="0" rIns="0" bIns="0">
            <a:noAutofit/>
          </a:bodyPr>
          <a:lstStyle>
            <a:lvl1pPr>
              <a:defRPr b="0">
                <a:solidFill>
                  <a:schemeClr val="tx2"/>
                </a:solidFill>
              </a:defRPr>
            </a:lvl1pPr>
          </a:lstStyle>
          <a:p>
            <a:r>
              <a:rPr lang="en-US" dirty="0"/>
              <a:t>Agenda</a:t>
            </a:r>
          </a:p>
        </p:txBody>
      </p:sp>
      <p:pic>
        <p:nvPicPr>
          <p:cNvPr id="2" name="Picture 1">
            <a:extLst>
              <a:ext uri="{FF2B5EF4-FFF2-40B4-BE49-F238E27FC236}">
                <a16:creationId xmlns:a16="http://schemas.microsoft.com/office/drawing/2014/main" id="{F2CBB8DF-BA6B-5644-BE4D-3AD42B225C3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8681012" y="441304"/>
            <a:ext cx="2965133" cy="723717"/>
          </a:xfrm>
          <a:prstGeom prst="rect">
            <a:avLst/>
          </a:prstGeom>
        </p:spPr>
      </p:pic>
      <p:sp>
        <p:nvSpPr>
          <p:cNvPr id="8" name="Footer Placeholder 5">
            <a:extLst>
              <a:ext uri="{FF2B5EF4-FFF2-40B4-BE49-F238E27FC236}">
                <a16:creationId xmlns:a16="http://schemas.microsoft.com/office/drawing/2014/main" id="{76A44B90-CF59-3048-A0D2-329B1933E557}"/>
              </a:ext>
            </a:extLst>
          </p:cNvPr>
          <p:cNvSpPr txBox="1">
            <a:spLocks/>
          </p:cNvSpPr>
          <p:nvPr userDrawn="1"/>
        </p:nvSpPr>
        <p:spPr>
          <a:xfrm>
            <a:off x="437695" y="6334247"/>
            <a:ext cx="5882082" cy="365125"/>
          </a:xfrm>
          <a:prstGeom prst="rect">
            <a:avLst/>
          </a:prstGeom>
        </p:spPr>
        <p:txBody>
          <a:bodyPr lIns="0" tIns="0" rIns="0" bIns="0" anchor="ctr"/>
          <a:lstStyle>
            <a:defPPr>
              <a:defRPr lang="en-US"/>
            </a:defPPr>
            <a:lvl1pPr marL="0" algn="l" defTabSz="914400" rtl="0" eaLnBrk="1" latinLnBrk="0" hangingPunct="1">
              <a:defRPr sz="1300" b="1" i="0" kern="1200" spc="0" baseline="0">
                <a:solidFill>
                  <a:schemeClr val="tx2"/>
                </a:solidFill>
                <a:latin typeface="Arial" panose="020B0604020202020204" pitchFamily="34" charset="0"/>
                <a:ea typeface="Helvetica Neue Medium" panose="02000503000000020004"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noProof="0" dirty="0">
                <a:solidFill>
                  <a:schemeClr val="tx1">
                    <a:alpha val="40000"/>
                  </a:schemeClr>
                </a:solidFill>
              </a:rPr>
              <a:t>© 2021 Highmark Wholecare. All rights reserved.</a:t>
            </a:r>
          </a:p>
        </p:txBody>
      </p:sp>
      <p:cxnSp>
        <p:nvCxnSpPr>
          <p:cNvPr id="10" name="Straight Connector 9">
            <a:extLst>
              <a:ext uri="{FF2B5EF4-FFF2-40B4-BE49-F238E27FC236}">
                <a16:creationId xmlns:a16="http://schemas.microsoft.com/office/drawing/2014/main" id="{3B254B91-A426-BA4F-B91D-71F6BC7B0FB4}"/>
              </a:ext>
            </a:extLst>
          </p:cNvPr>
          <p:cNvCxnSpPr>
            <a:cxnSpLocks/>
          </p:cNvCxnSpPr>
          <p:nvPr userDrawn="1"/>
        </p:nvCxnSpPr>
        <p:spPr>
          <a:xfrm>
            <a:off x="437695" y="6160113"/>
            <a:ext cx="11312871" cy="0"/>
          </a:xfrm>
          <a:prstGeom prst="line">
            <a:avLst/>
          </a:prstGeom>
          <a:ln w="63500">
            <a:solidFill>
              <a:schemeClr val="tx2"/>
            </a:solidFill>
          </a:ln>
        </p:spPr>
        <p:style>
          <a:lnRef idx="3">
            <a:schemeClr val="accent2"/>
          </a:lnRef>
          <a:fillRef idx="0">
            <a:schemeClr val="accent2"/>
          </a:fillRef>
          <a:effectRef idx="2">
            <a:schemeClr val="accent2"/>
          </a:effectRef>
          <a:fontRef idx="minor">
            <a:schemeClr val="tx1"/>
          </a:fontRef>
        </p:style>
      </p:cxnSp>
      <p:cxnSp>
        <p:nvCxnSpPr>
          <p:cNvPr id="13" name="Straight Connector 12">
            <a:extLst>
              <a:ext uri="{FF2B5EF4-FFF2-40B4-BE49-F238E27FC236}">
                <a16:creationId xmlns:a16="http://schemas.microsoft.com/office/drawing/2014/main" id="{0ECF6A38-4976-E14F-9D3F-C75A9CD136BD}"/>
              </a:ext>
            </a:extLst>
          </p:cNvPr>
          <p:cNvCxnSpPr>
            <a:cxnSpLocks/>
          </p:cNvCxnSpPr>
          <p:nvPr userDrawn="1"/>
        </p:nvCxnSpPr>
        <p:spPr>
          <a:xfrm>
            <a:off x="437695" y="1292278"/>
            <a:ext cx="7334705" cy="0"/>
          </a:xfrm>
          <a:prstGeom prst="line">
            <a:avLst/>
          </a:prstGeom>
          <a:ln w="63500">
            <a:solidFill>
              <a:schemeClr val="tx2"/>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40302060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9430B11-D356-284A-9496-FFF4C6677612}"/>
              </a:ext>
            </a:extLst>
          </p:cNvPr>
          <p:cNvSpPr>
            <a:spLocks noGrp="1"/>
          </p:cNvSpPr>
          <p:nvPr>
            <p:ph type="title" hasCustomPrompt="1"/>
          </p:nvPr>
        </p:nvSpPr>
        <p:spPr>
          <a:xfrm>
            <a:off x="437694" y="391543"/>
            <a:ext cx="11312871" cy="693296"/>
          </a:xfrm>
          <a:prstGeom prst="rect">
            <a:avLst/>
          </a:prstGeom>
        </p:spPr>
        <p:txBody>
          <a:bodyPr lIns="0" tIns="0" rIns="0" bIns="0" anchor="ctr">
            <a:noAutofit/>
          </a:bodyPr>
          <a:lstStyle>
            <a:lvl1pPr>
              <a:defRPr b="0">
                <a:solidFill>
                  <a:schemeClr val="tx2"/>
                </a:solidFill>
              </a:defRPr>
            </a:lvl1pPr>
          </a:lstStyle>
          <a:p>
            <a:r>
              <a:rPr lang="en-US" dirty="0"/>
              <a:t>Click to update slide title</a:t>
            </a:r>
          </a:p>
        </p:txBody>
      </p:sp>
      <p:sp>
        <p:nvSpPr>
          <p:cNvPr id="13" name="Slide Number Placeholder 12">
            <a:extLst>
              <a:ext uri="{FF2B5EF4-FFF2-40B4-BE49-F238E27FC236}">
                <a16:creationId xmlns:a16="http://schemas.microsoft.com/office/drawing/2014/main" id="{E79B12C1-D995-3745-AF12-8F8034D9F054}"/>
              </a:ext>
            </a:extLst>
          </p:cNvPr>
          <p:cNvSpPr>
            <a:spLocks noGrp="1"/>
          </p:cNvSpPr>
          <p:nvPr>
            <p:ph type="sldNum" sz="quarter" idx="12"/>
          </p:nvPr>
        </p:nvSpPr>
        <p:spPr>
          <a:xfrm>
            <a:off x="9007366" y="6356350"/>
            <a:ext cx="2743200" cy="365125"/>
          </a:xfrm>
        </p:spPr>
        <p:txBody>
          <a:bodyPr lIns="0" tIns="0" rIns="0" bIns="0"/>
          <a:lstStyle>
            <a:lvl1pPr>
              <a:defRPr>
                <a:solidFill>
                  <a:schemeClr val="accent1"/>
                </a:solidFill>
              </a:defRPr>
            </a:lvl1pPr>
          </a:lstStyle>
          <a:p>
            <a:fld id="{852F96CA-6691-524C-8407-2F4125053D12}" type="slidenum">
              <a:rPr lang="en-US" smtClean="0"/>
              <a:pPr/>
              <a:t>‹#›</a:t>
            </a:fld>
            <a:endParaRPr lang="en-US" dirty="0"/>
          </a:p>
        </p:txBody>
      </p:sp>
      <p:sp>
        <p:nvSpPr>
          <p:cNvPr id="10" name="Text Placeholder 9">
            <a:extLst>
              <a:ext uri="{FF2B5EF4-FFF2-40B4-BE49-F238E27FC236}">
                <a16:creationId xmlns:a16="http://schemas.microsoft.com/office/drawing/2014/main" id="{B8B8D936-37B3-E741-B263-1E472DC05693}"/>
              </a:ext>
            </a:extLst>
          </p:cNvPr>
          <p:cNvSpPr>
            <a:spLocks noGrp="1"/>
          </p:cNvSpPr>
          <p:nvPr>
            <p:ph type="body" sz="quarter" idx="13"/>
          </p:nvPr>
        </p:nvSpPr>
        <p:spPr>
          <a:xfrm>
            <a:off x="437693" y="1589371"/>
            <a:ext cx="11312871" cy="4270248"/>
          </a:xfrm>
        </p:spPr>
        <p:txBody>
          <a:bodyPr lIns="0" tIns="0" rIns="0" bIns="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5">
            <a:extLst>
              <a:ext uri="{FF2B5EF4-FFF2-40B4-BE49-F238E27FC236}">
                <a16:creationId xmlns:a16="http://schemas.microsoft.com/office/drawing/2014/main" id="{7368ED43-FCE3-FD4C-A6B3-D76B6B70E2F8}"/>
              </a:ext>
            </a:extLst>
          </p:cNvPr>
          <p:cNvSpPr txBox="1">
            <a:spLocks/>
          </p:cNvSpPr>
          <p:nvPr userDrawn="1"/>
        </p:nvSpPr>
        <p:spPr>
          <a:xfrm>
            <a:off x="437695" y="6334247"/>
            <a:ext cx="5882082" cy="365125"/>
          </a:xfrm>
          <a:prstGeom prst="rect">
            <a:avLst/>
          </a:prstGeom>
        </p:spPr>
        <p:txBody>
          <a:bodyPr lIns="0" tIns="0" rIns="0" bIns="0" anchor="ctr"/>
          <a:lstStyle>
            <a:defPPr>
              <a:defRPr lang="en-US"/>
            </a:defPPr>
            <a:lvl1pPr marL="0" algn="l" defTabSz="914400" rtl="0" eaLnBrk="1" latinLnBrk="0" hangingPunct="1">
              <a:defRPr sz="1300" b="1" i="0" kern="1200" spc="0" baseline="0">
                <a:solidFill>
                  <a:schemeClr val="tx2"/>
                </a:solidFill>
                <a:latin typeface="Arial" panose="020B0604020202020204" pitchFamily="34" charset="0"/>
                <a:ea typeface="Helvetica Neue Medium" panose="02000503000000020004"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noProof="0" dirty="0">
                <a:solidFill>
                  <a:schemeClr val="tx1">
                    <a:alpha val="40000"/>
                  </a:schemeClr>
                </a:solidFill>
              </a:rPr>
              <a:t>© 2021 Highmark Wholecare. All rights reserved.</a:t>
            </a:r>
          </a:p>
        </p:txBody>
      </p:sp>
      <p:cxnSp>
        <p:nvCxnSpPr>
          <p:cNvPr id="12" name="Straight Connector 11">
            <a:extLst>
              <a:ext uri="{FF2B5EF4-FFF2-40B4-BE49-F238E27FC236}">
                <a16:creationId xmlns:a16="http://schemas.microsoft.com/office/drawing/2014/main" id="{9578BA9F-F4F6-B649-8CBD-BD74237DCF25}"/>
              </a:ext>
            </a:extLst>
          </p:cNvPr>
          <p:cNvCxnSpPr>
            <a:cxnSpLocks/>
          </p:cNvCxnSpPr>
          <p:nvPr userDrawn="1"/>
        </p:nvCxnSpPr>
        <p:spPr>
          <a:xfrm>
            <a:off x="437695" y="6160113"/>
            <a:ext cx="11312871" cy="0"/>
          </a:xfrm>
          <a:prstGeom prst="line">
            <a:avLst/>
          </a:prstGeom>
          <a:ln w="63500">
            <a:solidFill>
              <a:schemeClr val="tx2"/>
            </a:solidFill>
          </a:ln>
        </p:spPr>
        <p:style>
          <a:lnRef idx="3">
            <a:schemeClr val="accent2"/>
          </a:lnRef>
          <a:fillRef idx="0">
            <a:schemeClr val="accent2"/>
          </a:fillRef>
          <a:effectRef idx="2">
            <a:schemeClr val="accent2"/>
          </a:effectRef>
          <a:fontRef idx="minor">
            <a:schemeClr val="tx1"/>
          </a:fontRef>
        </p:style>
      </p:cxnSp>
      <p:cxnSp>
        <p:nvCxnSpPr>
          <p:cNvPr id="14" name="Straight Connector 13">
            <a:extLst>
              <a:ext uri="{FF2B5EF4-FFF2-40B4-BE49-F238E27FC236}">
                <a16:creationId xmlns:a16="http://schemas.microsoft.com/office/drawing/2014/main" id="{70BF5B1C-E00E-A44E-8B6A-4E8FCD40FACE}"/>
              </a:ext>
            </a:extLst>
          </p:cNvPr>
          <p:cNvCxnSpPr>
            <a:cxnSpLocks/>
          </p:cNvCxnSpPr>
          <p:nvPr userDrawn="1"/>
        </p:nvCxnSpPr>
        <p:spPr>
          <a:xfrm>
            <a:off x="437696" y="1292278"/>
            <a:ext cx="11312870" cy="0"/>
          </a:xfrm>
          <a:prstGeom prst="line">
            <a:avLst/>
          </a:prstGeom>
          <a:ln w="63500">
            <a:solidFill>
              <a:schemeClr val="tx2"/>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9139009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Content Slide">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9430B11-D356-284A-9496-FFF4C6677612}"/>
              </a:ext>
            </a:extLst>
          </p:cNvPr>
          <p:cNvSpPr>
            <a:spLocks noGrp="1"/>
          </p:cNvSpPr>
          <p:nvPr>
            <p:ph type="title" hasCustomPrompt="1"/>
          </p:nvPr>
        </p:nvSpPr>
        <p:spPr>
          <a:xfrm>
            <a:off x="437694" y="391543"/>
            <a:ext cx="11312871" cy="693296"/>
          </a:xfrm>
          <a:prstGeom prst="rect">
            <a:avLst/>
          </a:prstGeom>
        </p:spPr>
        <p:txBody>
          <a:bodyPr lIns="0" tIns="0" rIns="0" bIns="0" anchor="ctr">
            <a:noAutofit/>
          </a:bodyPr>
          <a:lstStyle>
            <a:lvl1pPr>
              <a:defRPr b="0">
                <a:solidFill>
                  <a:schemeClr val="tx2"/>
                </a:solidFill>
              </a:defRPr>
            </a:lvl1pPr>
          </a:lstStyle>
          <a:p>
            <a:r>
              <a:rPr lang="en-US" dirty="0"/>
              <a:t>Click to update slide title</a:t>
            </a:r>
          </a:p>
        </p:txBody>
      </p:sp>
      <p:sp>
        <p:nvSpPr>
          <p:cNvPr id="13" name="Slide Number Placeholder 12">
            <a:extLst>
              <a:ext uri="{FF2B5EF4-FFF2-40B4-BE49-F238E27FC236}">
                <a16:creationId xmlns:a16="http://schemas.microsoft.com/office/drawing/2014/main" id="{E79B12C1-D995-3745-AF12-8F8034D9F054}"/>
              </a:ext>
            </a:extLst>
          </p:cNvPr>
          <p:cNvSpPr>
            <a:spLocks noGrp="1"/>
          </p:cNvSpPr>
          <p:nvPr>
            <p:ph type="sldNum" sz="quarter" idx="12"/>
          </p:nvPr>
        </p:nvSpPr>
        <p:spPr>
          <a:xfrm>
            <a:off x="9007366" y="6356350"/>
            <a:ext cx="2743200" cy="365125"/>
          </a:xfrm>
        </p:spPr>
        <p:txBody>
          <a:bodyPr lIns="0" tIns="0" rIns="0" bIns="0"/>
          <a:lstStyle>
            <a:lvl1pPr>
              <a:defRPr>
                <a:solidFill>
                  <a:schemeClr val="accent1"/>
                </a:solidFill>
              </a:defRPr>
            </a:lvl1pPr>
          </a:lstStyle>
          <a:p>
            <a:fld id="{852F96CA-6691-524C-8407-2F4125053D12}" type="slidenum">
              <a:rPr lang="en-US" smtClean="0"/>
              <a:pPr/>
              <a:t>‹#›</a:t>
            </a:fld>
            <a:endParaRPr lang="en-US" dirty="0"/>
          </a:p>
        </p:txBody>
      </p:sp>
      <p:sp>
        <p:nvSpPr>
          <p:cNvPr id="6" name="Footer Placeholder 5">
            <a:extLst>
              <a:ext uri="{FF2B5EF4-FFF2-40B4-BE49-F238E27FC236}">
                <a16:creationId xmlns:a16="http://schemas.microsoft.com/office/drawing/2014/main" id="{BBE11C21-0DBE-CD47-90FA-7CFD6F647D12}"/>
              </a:ext>
            </a:extLst>
          </p:cNvPr>
          <p:cNvSpPr txBox="1">
            <a:spLocks/>
          </p:cNvSpPr>
          <p:nvPr userDrawn="1"/>
        </p:nvSpPr>
        <p:spPr>
          <a:xfrm>
            <a:off x="437695" y="6334247"/>
            <a:ext cx="5882082" cy="365125"/>
          </a:xfrm>
          <a:prstGeom prst="rect">
            <a:avLst/>
          </a:prstGeom>
        </p:spPr>
        <p:txBody>
          <a:bodyPr lIns="0" tIns="0" rIns="0" bIns="0" anchor="ctr"/>
          <a:lstStyle>
            <a:defPPr>
              <a:defRPr lang="en-US"/>
            </a:defPPr>
            <a:lvl1pPr marL="0" algn="l" defTabSz="914400" rtl="0" eaLnBrk="1" latinLnBrk="0" hangingPunct="1">
              <a:defRPr sz="1300" b="1" i="0" kern="1200" spc="0" baseline="0">
                <a:solidFill>
                  <a:schemeClr val="tx2"/>
                </a:solidFill>
                <a:latin typeface="Arial" panose="020B0604020202020204" pitchFamily="34" charset="0"/>
                <a:ea typeface="Helvetica Neue Medium" panose="02000503000000020004"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noProof="0" dirty="0">
                <a:solidFill>
                  <a:schemeClr val="tx1">
                    <a:alpha val="40000"/>
                  </a:schemeClr>
                </a:solidFill>
              </a:rPr>
              <a:t>© 2021 Highmark Wholecare. All rights reserved.</a:t>
            </a:r>
          </a:p>
        </p:txBody>
      </p:sp>
      <p:cxnSp>
        <p:nvCxnSpPr>
          <p:cNvPr id="9" name="Straight Connector 8">
            <a:extLst>
              <a:ext uri="{FF2B5EF4-FFF2-40B4-BE49-F238E27FC236}">
                <a16:creationId xmlns:a16="http://schemas.microsoft.com/office/drawing/2014/main" id="{BA3E9E08-D0CF-C54C-9DE5-35962A7B25D4}"/>
              </a:ext>
            </a:extLst>
          </p:cNvPr>
          <p:cNvCxnSpPr>
            <a:cxnSpLocks/>
          </p:cNvCxnSpPr>
          <p:nvPr userDrawn="1"/>
        </p:nvCxnSpPr>
        <p:spPr>
          <a:xfrm>
            <a:off x="437695" y="6160113"/>
            <a:ext cx="11312871" cy="0"/>
          </a:xfrm>
          <a:prstGeom prst="line">
            <a:avLst/>
          </a:prstGeom>
          <a:ln w="63500">
            <a:solidFill>
              <a:schemeClr val="tx2"/>
            </a:solidFill>
          </a:ln>
        </p:spPr>
        <p:style>
          <a:lnRef idx="3">
            <a:schemeClr val="accent2"/>
          </a:lnRef>
          <a:fillRef idx="0">
            <a:schemeClr val="accent2"/>
          </a:fillRef>
          <a:effectRef idx="2">
            <a:schemeClr val="accent2"/>
          </a:effectRef>
          <a:fontRef idx="minor">
            <a:schemeClr val="tx1"/>
          </a:fontRef>
        </p:style>
      </p:cxnSp>
      <p:cxnSp>
        <p:nvCxnSpPr>
          <p:cNvPr id="10" name="Straight Connector 9">
            <a:extLst>
              <a:ext uri="{FF2B5EF4-FFF2-40B4-BE49-F238E27FC236}">
                <a16:creationId xmlns:a16="http://schemas.microsoft.com/office/drawing/2014/main" id="{C101CA45-6B21-0C45-9174-ED9211262930}"/>
              </a:ext>
            </a:extLst>
          </p:cNvPr>
          <p:cNvCxnSpPr>
            <a:cxnSpLocks/>
          </p:cNvCxnSpPr>
          <p:nvPr userDrawn="1"/>
        </p:nvCxnSpPr>
        <p:spPr>
          <a:xfrm>
            <a:off x="437696" y="1292278"/>
            <a:ext cx="11312870" cy="0"/>
          </a:xfrm>
          <a:prstGeom prst="line">
            <a:avLst/>
          </a:prstGeom>
          <a:ln w="63500">
            <a:solidFill>
              <a:schemeClr val="tx2"/>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9758317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Slide - No Title">
    <p:spTree>
      <p:nvGrpSpPr>
        <p:cNvPr id="1" name=""/>
        <p:cNvGrpSpPr/>
        <p:nvPr/>
      </p:nvGrpSpPr>
      <p:grpSpPr>
        <a:xfrm>
          <a:off x="0" y="0"/>
          <a:ext cx="0" cy="0"/>
          <a:chOff x="0" y="0"/>
          <a:chExt cx="0" cy="0"/>
        </a:xfrm>
      </p:grpSpPr>
      <p:sp>
        <p:nvSpPr>
          <p:cNvPr id="13" name="Slide Number Placeholder 12">
            <a:extLst>
              <a:ext uri="{FF2B5EF4-FFF2-40B4-BE49-F238E27FC236}">
                <a16:creationId xmlns:a16="http://schemas.microsoft.com/office/drawing/2014/main" id="{E79B12C1-D995-3745-AF12-8F8034D9F054}"/>
              </a:ext>
            </a:extLst>
          </p:cNvPr>
          <p:cNvSpPr>
            <a:spLocks noGrp="1"/>
          </p:cNvSpPr>
          <p:nvPr>
            <p:ph type="sldNum" sz="quarter" idx="12"/>
          </p:nvPr>
        </p:nvSpPr>
        <p:spPr>
          <a:xfrm>
            <a:off x="9007366" y="6356350"/>
            <a:ext cx="2743200" cy="365125"/>
          </a:xfrm>
        </p:spPr>
        <p:txBody>
          <a:bodyPr lIns="0" tIns="0" rIns="0" bIns="0"/>
          <a:lstStyle>
            <a:lvl1pPr>
              <a:defRPr>
                <a:solidFill>
                  <a:schemeClr val="accent1"/>
                </a:solidFill>
              </a:defRPr>
            </a:lvl1pPr>
          </a:lstStyle>
          <a:p>
            <a:fld id="{852F96CA-6691-524C-8407-2F4125053D12}" type="slidenum">
              <a:rPr lang="en-US" smtClean="0"/>
              <a:pPr/>
              <a:t>‹#›</a:t>
            </a:fld>
            <a:endParaRPr lang="en-US" dirty="0"/>
          </a:p>
        </p:txBody>
      </p:sp>
      <p:sp>
        <p:nvSpPr>
          <p:cNvPr id="6" name="Footer Placeholder 5">
            <a:extLst>
              <a:ext uri="{FF2B5EF4-FFF2-40B4-BE49-F238E27FC236}">
                <a16:creationId xmlns:a16="http://schemas.microsoft.com/office/drawing/2014/main" id="{0D2D69A5-49FA-8F41-A2BF-D65AA3D2F786}"/>
              </a:ext>
            </a:extLst>
          </p:cNvPr>
          <p:cNvSpPr txBox="1">
            <a:spLocks/>
          </p:cNvSpPr>
          <p:nvPr userDrawn="1"/>
        </p:nvSpPr>
        <p:spPr>
          <a:xfrm>
            <a:off x="437695" y="6334247"/>
            <a:ext cx="5882082" cy="365125"/>
          </a:xfrm>
          <a:prstGeom prst="rect">
            <a:avLst/>
          </a:prstGeom>
        </p:spPr>
        <p:txBody>
          <a:bodyPr lIns="0" tIns="0" rIns="0" bIns="0" anchor="ctr"/>
          <a:lstStyle>
            <a:defPPr>
              <a:defRPr lang="en-US"/>
            </a:defPPr>
            <a:lvl1pPr marL="0" algn="l" defTabSz="914400" rtl="0" eaLnBrk="1" latinLnBrk="0" hangingPunct="1">
              <a:defRPr sz="1300" b="1" i="0" kern="1200" spc="0" baseline="0">
                <a:solidFill>
                  <a:schemeClr val="tx2"/>
                </a:solidFill>
                <a:latin typeface="Arial" panose="020B0604020202020204" pitchFamily="34" charset="0"/>
                <a:ea typeface="Helvetica Neue Medium" panose="02000503000000020004"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noProof="0" dirty="0">
                <a:solidFill>
                  <a:schemeClr val="tx1">
                    <a:alpha val="40000"/>
                  </a:schemeClr>
                </a:solidFill>
              </a:rPr>
              <a:t>© 2021 Highmark Wholecare. All rights reserved.</a:t>
            </a:r>
          </a:p>
        </p:txBody>
      </p:sp>
    </p:spTree>
    <p:extLst>
      <p:ext uri="{BB962C8B-B14F-4D97-AF65-F5344CB8AC3E}">
        <p14:creationId xmlns:p14="http://schemas.microsoft.com/office/powerpoint/2010/main" val="12834346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Slide - Picture Right">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9430B11-D356-284A-9496-FFF4C6677612}"/>
              </a:ext>
            </a:extLst>
          </p:cNvPr>
          <p:cNvSpPr>
            <a:spLocks noGrp="1"/>
          </p:cNvSpPr>
          <p:nvPr>
            <p:ph type="title" hasCustomPrompt="1"/>
          </p:nvPr>
        </p:nvSpPr>
        <p:spPr>
          <a:xfrm>
            <a:off x="437694" y="391543"/>
            <a:ext cx="6103783" cy="693296"/>
          </a:xfrm>
          <a:prstGeom prst="rect">
            <a:avLst/>
          </a:prstGeom>
        </p:spPr>
        <p:txBody>
          <a:bodyPr lIns="0" tIns="0" rIns="0" bIns="0" anchor="ctr">
            <a:noAutofit/>
          </a:bodyPr>
          <a:lstStyle>
            <a:lvl1pPr>
              <a:defRPr b="0">
                <a:solidFill>
                  <a:schemeClr val="tx2"/>
                </a:solidFill>
              </a:defRPr>
            </a:lvl1pPr>
          </a:lstStyle>
          <a:p>
            <a:r>
              <a:rPr lang="en-US" dirty="0"/>
              <a:t>Click to update slide title</a:t>
            </a:r>
          </a:p>
        </p:txBody>
      </p:sp>
      <p:sp>
        <p:nvSpPr>
          <p:cNvPr id="13" name="Slide Number Placeholder 12">
            <a:extLst>
              <a:ext uri="{FF2B5EF4-FFF2-40B4-BE49-F238E27FC236}">
                <a16:creationId xmlns:a16="http://schemas.microsoft.com/office/drawing/2014/main" id="{E79B12C1-D995-3745-AF12-8F8034D9F054}"/>
              </a:ext>
            </a:extLst>
          </p:cNvPr>
          <p:cNvSpPr>
            <a:spLocks noGrp="1"/>
          </p:cNvSpPr>
          <p:nvPr>
            <p:ph type="sldNum" sz="quarter" idx="12"/>
          </p:nvPr>
        </p:nvSpPr>
        <p:spPr>
          <a:xfrm>
            <a:off x="5662246" y="6356350"/>
            <a:ext cx="879231" cy="365125"/>
          </a:xfrm>
        </p:spPr>
        <p:txBody>
          <a:bodyPr lIns="0" tIns="0" rIns="0" bIns="0"/>
          <a:lstStyle>
            <a:lvl1pPr>
              <a:defRPr>
                <a:solidFill>
                  <a:schemeClr val="accent1"/>
                </a:solidFill>
              </a:defRPr>
            </a:lvl1pPr>
          </a:lstStyle>
          <a:p>
            <a:fld id="{852F96CA-6691-524C-8407-2F4125053D12}" type="slidenum">
              <a:rPr lang="en-US" smtClean="0"/>
              <a:pPr/>
              <a:t>‹#›</a:t>
            </a:fld>
            <a:endParaRPr lang="en-US" dirty="0"/>
          </a:p>
        </p:txBody>
      </p:sp>
      <p:sp>
        <p:nvSpPr>
          <p:cNvPr id="11" name="Picture Placeholder 10">
            <a:extLst>
              <a:ext uri="{FF2B5EF4-FFF2-40B4-BE49-F238E27FC236}">
                <a16:creationId xmlns:a16="http://schemas.microsoft.com/office/drawing/2014/main" id="{D414C42F-5145-4C4A-B415-153AFF768859}"/>
              </a:ext>
            </a:extLst>
          </p:cNvPr>
          <p:cNvSpPr>
            <a:spLocks noGrp="1"/>
          </p:cNvSpPr>
          <p:nvPr>
            <p:ph type="pic" sz="quarter" idx="13"/>
          </p:nvPr>
        </p:nvSpPr>
        <p:spPr>
          <a:xfrm>
            <a:off x="6810375" y="0"/>
            <a:ext cx="5381625" cy="6858000"/>
          </a:xfrm>
        </p:spPr>
        <p:txBody>
          <a:bodyPr/>
          <a:lstStyle/>
          <a:p>
            <a:endParaRPr lang="en-US" dirty="0"/>
          </a:p>
        </p:txBody>
      </p:sp>
      <p:sp>
        <p:nvSpPr>
          <p:cNvPr id="20" name="Text Placeholder 9">
            <a:extLst>
              <a:ext uri="{FF2B5EF4-FFF2-40B4-BE49-F238E27FC236}">
                <a16:creationId xmlns:a16="http://schemas.microsoft.com/office/drawing/2014/main" id="{A9AB0AFA-2F7F-7449-8659-FF33944E35A9}"/>
              </a:ext>
            </a:extLst>
          </p:cNvPr>
          <p:cNvSpPr>
            <a:spLocks noGrp="1"/>
          </p:cNvSpPr>
          <p:nvPr>
            <p:ph type="body" sz="quarter" idx="14"/>
          </p:nvPr>
        </p:nvSpPr>
        <p:spPr>
          <a:xfrm>
            <a:off x="437693" y="1589371"/>
            <a:ext cx="6103781" cy="4270248"/>
          </a:xfrm>
        </p:spPr>
        <p:txBody>
          <a:bodyPr lIns="0" tIns="0" rIns="0" bIns="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5">
            <a:extLst>
              <a:ext uri="{FF2B5EF4-FFF2-40B4-BE49-F238E27FC236}">
                <a16:creationId xmlns:a16="http://schemas.microsoft.com/office/drawing/2014/main" id="{9B4B8029-2435-0B42-BBE4-5D15B1C53442}"/>
              </a:ext>
            </a:extLst>
          </p:cNvPr>
          <p:cNvSpPr txBox="1">
            <a:spLocks/>
          </p:cNvSpPr>
          <p:nvPr userDrawn="1"/>
        </p:nvSpPr>
        <p:spPr>
          <a:xfrm>
            <a:off x="437695" y="6334263"/>
            <a:ext cx="4254773" cy="365109"/>
          </a:xfrm>
          <a:prstGeom prst="rect">
            <a:avLst/>
          </a:prstGeom>
        </p:spPr>
        <p:txBody>
          <a:bodyPr lIns="0" tIns="0" rIns="0" bIns="0" anchor="ctr"/>
          <a:lstStyle>
            <a:defPPr>
              <a:defRPr lang="en-US"/>
            </a:defPPr>
            <a:lvl1pPr marL="0" algn="l" defTabSz="914400" rtl="0" eaLnBrk="1" latinLnBrk="0" hangingPunct="1">
              <a:defRPr sz="1300" b="1" i="0" kern="1200" spc="0" baseline="0">
                <a:solidFill>
                  <a:schemeClr val="tx2"/>
                </a:solidFill>
                <a:latin typeface="Arial" panose="020B0604020202020204" pitchFamily="34" charset="0"/>
                <a:ea typeface="Helvetica Neue Medium" panose="02000503000000020004"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noProof="0" dirty="0">
                <a:solidFill>
                  <a:schemeClr val="tx1">
                    <a:alpha val="40000"/>
                  </a:schemeClr>
                </a:solidFill>
              </a:rPr>
              <a:t>© 2021 Highmark Wholecare. </a:t>
            </a:r>
          </a:p>
          <a:p>
            <a:r>
              <a:rPr lang="en-US" b="0" noProof="0" dirty="0">
                <a:solidFill>
                  <a:schemeClr val="tx1">
                    <a:alpha val="40000"/>
                  </a:schemeClr>
                </a:solidFill>
              </a:rPr>
              <a:t>All rights reserved.</a:t>
            </a:r>
          </a:p>
        </p:txBody>
      </p:sp>
      <p:cxnSp>
        <p:nvCxnSpPr>
          <p:cNvPr id="12" name="Straight Connector 11">
            <a:extLst>
              <a:ext uri="{FF2B5EF4-FFF2-40B4-BE49-F238E27FC236}">
                <a16:creationId xmlns:a16="http://schemas.microsoft.com/office/drawing/2014/main" id="{52DEE280-8A8B-6A48-B7D6-A9B0D95D2F3E}"/>
              </a:ext>
            </a:extLst>
          </p:cNvPr>
          <p:cNvCxnSpPr>
            <a:cxnSpLocks/>
          </p:cNvCxnSpPr>
          <p:nvPr userDrawn="1"/>
        </p:nvCxnSpPr>
        <p:spPr>
          <a:xfrm>
            <a:off x="437695" y="6160113"/>
            <a:ext cx="6103782" cy="0"/>
          </a:xfrm>
          <a:prstGeom prst="line">
            <a:avLst/>
          </a:prstGeom>
          <a:ln w="63500">
            <a:solidFill>
              <a:schemeClr val="tx2"/>
            </a:solidFill>
          </a:ln>
        </p:spPr>
        <p:style>
          <a:lnRef idx="3">
            <a:schemeClr val="accent2"/>
          </a:lnRef>
          <a:fillRef idx="0">
            <a:schemeClr val="accent2"/>
          </a:fillRef>
          <a:effectRef idx="2">
            <a:schemeClr val="accent2"/>
          </a:effectRef>
          <a:fontRef idx="minor">
            <a:schemeClr val="tx1"/>
          </a:fontRef>
        </p:style>
      </p:cxnSp>
      <p:cxnSp>
        <p:nvCxnSpPr>
          <p:cNvPr id="14" name="Straight Connector 13">
            <a:extLst>
              <a:ext uri="{FF2B5EF4-FFF2-40B4-BE49-F238E27FC236}">
                <a16:creationId xmlns:a16="http://schemas.microsoft.com/office/drawing/2014/main" id="{DCE3A67E-F755-A94D-9236-D6F83EB027F8}"/>
              </a:ext>
            </a:extLst>
          </p:cNvPr>
          <p:cNvCxnSpPr>
            <a:cxnSpLocks/>
          </p:cNvCxnSpPr>
          <p:nvPr userDrawn="1"/>
        </p:nvCxnSpPr>
        <p:spPr>
          <a:xfrm>
            <a:off x="437696" y="1292278"/>
            <a:ext cx="6103781" cy="0"/>
          </a:xfrm>
          <a:prstGeom prst="line">
            <a:avLst/>
          </a:prstGeom>
          <a:ln w="63500">
            <a:solidFill>
              <a:schemeClr val="tx2"/>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2000048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9430B11-D356-284A-9496-FFF4C6677612}"/>
              </a:ext>
            </a:extLst>
          </p:cNvPr>
          <p:cNvSpPr>
            <a:spLocks noGrp="1"/>
          </p:cNvSpPr>
          <p:nvPr>
            <p:ph type="title" hasCustomPrompt="1"/>
          </p:nvPr>
        </p:nvSpPr>
        <p:spPr>
          <a:xfrm>
            <a:off x="437694" y="391543"/>
            <a:ext cx="11312871" cy="693296"/>
          </a:xfrm>
          <a:prstGeom prst="rect">
            <a:avLst/>
          </a:prstGeom>
        </p:spPr>
        <p:txBody>
          <a:bodyPr lIns="0" tIns="0" rIns="0" bIns="0" anchor="ctr">
            <a:noAutofit/>
          </a:bodyPr>
          <a:lstStyle>
            <a:lvl1pPr>
              <a:defRPr b="0">
                <a:solidFill>
                  <a:schemeClr val="tx2"/>
                </a:solidFill>
              </a:defRPr>
            </a:lvl1pPr>
          </a:lstStyle>
          <a:p>
            <a:r>
              <a:rPr lang="en-US" dirty="0"/>
              <a:t>Click to update slide title</a:t>
            </a:r>
          </a:p>
        </p:txBody>
      </p:sp>
      <p:sp>
        <p:nvSpPr>
          <p:cNvPr id="13" name="Slide Number Placeholder 12">
            <a:extLst>
              <a:ext uri="{FF2B5EF4-FFF2-40B4-BE49-F238E27FC236}">
                <a16:creationId xmlns:a16="http://schemas.microsoft.com/office/drawing/2014/main" id="{E79B12C1-D995-3745-AF12-8F8034D9F054}"/>
              </a:ext>
            </a:extLst>
          </p:cNvPr>
          <p:cNvSpPr>
            <a:spLocks noGrp="1"/>
          </p:cNvSpPr>
          <p:nvPr>
            <p:ph type="sldNum" sz="quarter" idx="12"/>
          </p:nvPr>
        </p:nvSpPr>
        <p:spPr>
          <a:xfrm>
            <a:off x="9007366" y="6356350"/>
            <a:ext cx="2743200" cy="365125"/>
          </a:xfrm>
        </p:spPr>
        <p:txBody>
          <a:bodyPr lIns="0" tIns="0" rIns="0" bIns="0"/>
          <a:lstStyle>
            <a:lvl1pPr>
              <a:defRPr>
                <a:solidFill>
                  <a:schemeClr val="accent1"/>
                </a:solidFill>
              </a:defRPr>
            </a:lvl1pPr>
          </a:lstStyle>
          <a:p>
            <a:fld id="{852F96CA-6691-524C-8407-2F4125053D12}" type="slidenum">
              <a:rPr lang="en-US" smtClean="0"/>
              <a:pPr/>
              <a:t>‹#›</a:t>
            </a:fld>
            <a:endParaRPr lang="en-US" dirty="0"/>
          </a:p>
        </p:txBody>
      </p:sp>
      <p:sp>
        <p:nvSpPr>
          <p:cNvPr id="10" name="Text Placeholder 9">
            <a:extLst>
              <a:ext uri="{FF2B5EF4-FFF2-40B4-BE49-F238E27FC236}">
                <a16:creationId xmlns:a16="http://schemas.microsoft.com/office/drawing/2014/main" id="{B8B8D936-37B3-E741-B263-1E472DC05693}"/>
              </a:ext>
            </a:extLst>
          </p:cNvPr>
          <p:cNvSpPr>
            <a:spLocks noGrp="1"/>
          </p:cNvSpPr>
          <p:nvPr>
            <p:ph type="body" sz="quarter" idx="13"/>
          </p:nvPr>
        </p:nvSpPr>
        <p:spPr>
          <a:xfrm>
            <a:off x="437693" y="1589371"/>
            <a:ext cx="11312871" cy="4270248"/>
          </a:xfrm>
        </p:spPr>
        <p:txBody>
          <a:bodyPr lIns="0" tIns="0" rIns="0" bIns="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5">
            <a:extLst>
              <a:ext uri="{FF2B5EF4-FFF2-40B4-BE49-F238E27FC236}">
                <a16:creationId xmlns:a16="http://schemas.microsoft.com/office/drawing/2014/main" id="{7368ED43-FCE3-FD4C-A6B3-D76B6B70E2F8}"/>
              </a:ext>
            </a:extLst>
          </p:cNvPr>
          <p:cNvSpPr txBox="1">
            <a:spLocks/>
          </p:cNvSpPr>
          <p:nvPr userDrawn="1"/>
        </p:nvSpPr>
        <p:spPr>
          <a:xfrm>
            <a:off x="437695" y="6334247"/>
            <a:ext cx="5882082" cy="365125"/>
          </a:xfrm>
          <a:prstGeom prst="rect">
            <a:avLst/>
          </a:prstGeom>
        </p:spPr>
        <p:txBody>
          <a:bodyPr lIns="0" tIns="0" rIns="0" bIns="0" anchor="ctr"/>
          <a:lstStyle>
            <a:defPPr>
              <a:defRPr lang="en-US"/>
            </a:defPPr>
            <a:lvl1pPr marL="0" algn="l" defTabSz="914400" rtl="0" eaLnBrk="1" latinLnBrk="0" hangingPunct="1">
              <a:defRPr sz="1300" b="1" i="0" kern="1200" spc="0" baseline="0">
                <a:solidFill>
                  <a:schemeClr val="tx2"/>
                </a:solidFill>
                <a:latin typeface="Arial" panose="020B0604020202020204" pitchFamily="34" charset="0"/>
                <a:ea typeface="Helvetica Neue Medium" panose="02000503000000020004"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noProof="0" dirty="0">
                <a:solidFill>
                  <a:schemeClr val="tx1">
                    <a:alpha val="40000"/>
                  </a:schemeClr>
                </a:solidFill>
              </a:rPr>
              <a:t>© 2021 Highmark Wholecare. All rights reserved.</a:t>
            </a:r>
          </a:p>
        </p:txBody>
      </p:sp>
      <p:cxnSp>
        <p:nvCxnSpPr>
          <p:cNvPr id="12" name="Straight Connector 11">
            <a:extLst>
              <a:ext uri="{FF2B5EF4-FFF2-40B4-BE49-F238E27FC236}">
                <a16:creationId xmlns:a16="http://schemas.microsoft.com/office/drawing/2014/main" id="{9578BA9F-F4F6-B649-8CBD-BD74237DCF25}"/>
              </a:ext>
            </a:extLst>
          </p:cNvPr>
          <p:cNvCxnSpPr>
            <a:cxnSpLocks/>
          </p:cNvCxnSpPr>
          <p:nvPr userDrawn="1"/>
        </p:nvCxnSpPr>
        <p:spPr>
          <a:xfrm>
            <a:off x="437695" y="6160113"/>
            <a:ext cx="11312871" cy="0"/>
          </a:xfrm>
          <a:prstGeom prst="line">
            <a:avLst/>
          </a:prstGeom>
          <a:ln w="63500">
            <a:solidFill>
              <a:schemeClr val="tx2"/>
            </a:solidFill>
          </a:ln>
        </p:spPr>
        <p:style>
          <a:lnRef idx="3">
            <a:schemeClr val="accent2"/>
          </a:lnRef>
          <a:fillRef idx="0">
            <a:schemeClr val="accent2"/>
          </a:fillRef>
          <a:effectRef idx="2">
            <a:schemeClr val="accent2"/>
          </a:effectRef>
          <a:fontRef idx="minor">
            <a:schemeClr val="tx1"/>
          </a:fontRef>
        </p:style>
      </p:cxnSp>
      <p:cxnSp>
        <p:nvCxnSpPr>
          <p:cNvPr id="14" name="Straight Connector 13">
            <a:extLst>
              <a:ext uri="{FF2B5EF4-FFF2-40B4-BE49-F238E27FC236}">
                <a16:creationId xmlns:a16="http://schemas.microsoft.com/office/drawing/2014/main" id="{70BF5B1C-E00E-A44E-8B6A-4E8FCD40FACE}"/>
              </a:ext>
            </a:extLst>
          </p:cNvPr>
          <p:cNvCxnSpPr>
            <a:cxnSpLocks/>
          </p:cNvCxnSpPr>
          <p:nvPr userDrawn="1"/>
        </p:nvCxnSpPr>
        <p:spPr>
          <a:xfrm>
            <a:off x="437696" y="1292278"/>
            <a:ext cx="11312870" cy="0"/>
          </a:xfrm>
          <a:prstGeom prst="line">
            <a:avLst/>
          </a:prstGeom>
          <a:ln w="63500">
            <a:solidFill>
              <a:schemeClr val="tx2"/>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6727948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Slide - Picture Left">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9430B11-D356-284A-9496-FFF4C6677612}"/>
              </a:ext>
            </a:extLst>
          </p:cNvPr>
          <p:cNvSpPr>
            <a:spLocks noGrp="1"/>
          </p:cNvSpPr>
          <p:nvPr>
            <p:ph type="title" hasCustomPrompt="1"/>
          </p:nvPr>
        </p:nvSpPr>
        <p:spPr>
          <a:xfrm>
            <a:off x="5654464" y="391543"/>
            <a:ext cx="6103783" cy="693296"/>
          </a:xfrm>
          <a:prstGeom prst="rect">
            <a:avLst/>
          </a:prstGeom>
        </p:spPr>
        <p:txBody>
          <a:bodyPr lIns="0" tIns="0" rIns="0" bIns="0" anchor="ctr">
            <a:noAutofit/>
          </a:bodyPr>
          <a:lstStyle>
            <a:lvl1pPr>
              <a:defRPr b="0">
                <a:solidFill>
                  <a:schemeClr val="tx2"/>
                </a:solidFill>
              </a:defRPr>
            </a:lvl1pPr>
          </a:lstStyle>
          <a:p>
            <a:r>
              <a:rPr lang="en-US" dirty="0"/>
              <a:t>Click to update slide title</a:t>
            </a:r>
          </a:p>
        </p:txBody>
      </p:sp>
      <p:sp>
        <p:nvSpPr>
          <p:cNvPr id="13" name="Slide Number Placeholder 12">
            <a:extLst>
              <a:ext uri="{FF2B5EF4-FFF2-40B4-BE49-F238E27FC236}">
                <a16:creationId xmlns:a16="http://schemas.microsoft.com/office/drawing/2014/main" id="{E79B12C1-D995-3745-AF12-8F8034D9F054}"/>
              </a:ext>
            </a:extLst>
          </p:cNvPr>
          <p:cNvSpPr>
            <a:spLocks noGrp="1"/>
          </p:cNvSpPr>
          <p:nvPr>
            <p:ph type="sldNum" sz="quarter" idx="12"/>
          </p:nvPr>
        </p:nvSpPr>
        <p:spPr>
          <a:xfrm>
            <a:off x="10879016" y="6356350"/>
            <a:ext cx="879231" cy="365125"/>
          </a:xfrm>
        </p:spPr>
        <p:txBody>
          <a:bodyPr lIns="0" tIns="0" rIns="0" bIns="0"/>
          <a:lstStyle>
            <a:lvl1pPr>
              <a:defRPr>
                <a:solidFill>
                  <a:schemeClr val="accent1"/>
                </a:solidFill>
              </a:defRPr>
            </a:lvl1pPr>
          </a:lstStyle>
          <a:p>
            <a:fld id="{852F96CA-6691-524C-8407-2F4125053D12}" type="slidenum">
              <a:rPr lang="en-US" smtClean="0"/>
              <a:pPr/>
              <a:t>‹#›</a:t>
            </a:fld>
            <a:endParaRPr lang="en-US" dirty="0"/>
          </a:p>
        </p:txBody>
      </p:sp>
      <p:sp>
        <p:nvSpPr>
          <p:cNvPr id="11" name="Picture Placeholder 10">
            <a:extLst>
              <a:ext uri="{FF2B5EF4-FFF2-40B4-BE49-F238E27FC236}">
                <a16:creationId xmlns:a16="http://schemas.microsoft.com/office/drawing/2014/main" id="{D414C42F-5145-4C4A-B415-153AFF768859}"/>
              </a:ext>
            </a:extLst>
          </p:cNvPr>
          <p:cNvSpPr>
            <a:spLocks noGrp="1"/>
          </p:cNvSpPr>
          <p:nvPr>
            <p:ph type="pic" sz="quarter" idx="13"/>
          </p:nvPr>
        </p:nvSpPr>
        <p:spPr>
          <a:xfrm>
            <a:off x="0" y="0"/>
            <a:ext cx="5381625" cy="6858000"/>
          </a:xfrm>
        </p:spPr>
        <p:txBody>
          <a:bodyPr/>
          <a:lstStyle/>
          <a:p>
            <a:endParaRPr lang="en-US" dirty="0"/>
          </a:p>
        </p:txBody>
      </p:sp>
      <p:sp>
        <p:nvSpPr>
          <p:cNvPr id="20" name="Text Placeholder 9">
            <a:extLst>
              <a:ext uri="{FF2B5EF4-FFF2-40B4-BE49-F238E27FC236}">
                <a16:creationId xmlns:a16="http://schemas.microsoft.com/office/drawing/2014/main" id="{A9AB0AFA-2F7F-7449-8659-FF33944E35A9}"/>
              </a:ext>
            </a:extLst>
          </p:cNvPr>
          <p:cNvSpPr>
            <a:spLocks noGrp="1"/>
          </p:cNvSpPr>
          <p:nvPr>
            <p:ph type="body" sz="quarter" idx="14"/>
          </p:nvPr>
        </p:nvSpPr>
        <p:spPr>
          <a:xfrm>
            <a:off x="5654463" y="1589371"/>
            <a:ext cx="6103781" cy="4270248"/>
          </a:xfrm>
        </p:spPr>
        <p:txBody>
          <a:bodyPr lIns="0" tIns="0" rIns="0" bIns="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5">
            <a:extLst>
              <a:ext uri="{FF2B5EF4-FFF2-40B4-BE49-F238E27FC236}">
                <a16:creationId xmlns:a16="http://schemas.microsoft.com/office/drawing/2014/main" id="{9442EA16-C204-1C47-87C8-81E4D6EE8067}"/>
              </a:ext>
            </a:extLst>
          </p:cNvPr>
          <p:cNvSpPr txBox="1">
            <a:spLocks/>
          </p:cNvSpPr>
          <p:nvPr userDrawn="1"/>
        </p:nvSpPr>
        <p:spPr>
          <a:xfrm>
            <a:off x="5654465" y="6334263"/>
            <a:ext cx="4254773" cy="365109"/>
          </a:xfrm>
          <a:prstGeom prst="rect">
            <a:avLst/>
          </a:prstGeom>
        </p:spPr>
        <p:txBody>
          <a:bodyPr lIns="0" tIns="0" rIns="0" bIns="0" anchor="ctr"/>
          <a:lstStyle>
            <a:defPPr>
              <a:defRPr lang="en-US"/>
            </a:defPPr>
            <a:lvl1pPr marL="0" algn="l" defTabSz="914400" rtl="0" eaLnBrk="1" latinLnBrk="0" hangingPunct="1">
              <a:defRPr sz="1300" b="1" i="0" kern="1200" spc="0" baseline="0">
                <a:solidFill>
                  <a:schemeClr val="tx2"/>
                </a:solidFill>
                <a:latin typeface="Arial" panose="020B0604020202020204" pitchFamily="34" charset="0"/>
                <a:ea typeface="Helvetica Neue Medium" panose="02000503000000020004"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noProof="0" dirty="0">
                <a:solidFill>
                  <a:schemeClr val="tx1">
                    <a:alpha val="40000"/>
                  </a:schemeClr>
                </a:solidFill>
              </a:rPr>
              <a:t>© 2021 Highmark Wholecare.</a:t>
            </a:r>
          </a:p>
          <a:p>
            <a:r>
              <a:rPr lang="en-US" b="0" noProof="0" dirty="0">
                <a:solidFill>
                  <a:schemeClr val="tx1">
                    <a:alpha val="40000"/>
                  </a:schemeClr>
                </a:solidFill>
              </a:rPr>
              <a:t>All rights reserved.</a:t>
            </a:r>
          </a:p>
        </p:txBody>
      </p:sp>
      <p:cxnSp>
        <p:nvCxnSpPr>
          <p:cNvPr id="12" name="Straight Connector 11">
            <a:extLst>
              <a:ext uri="{FF2B5EF4-FFF2-40B4-BE49-F238E27FC236}">
                <a16:creationId xmlns:a16="http://schemas.microsoft.com/office/drawing/2014/main" id="{BCBEA6E4-7808-AF46-9B07-4F9D44371285}"/>
              </a:ext>
            </a:extLst>
          </p:cNvPr>
          <p:cNvCxnSpPr>
            <a:cxnSpLocks/>
          </p:cNvCxnSpPr>
          <p:nvPr userDrawn="1"/>
        </p:nvCxnSpPr>
        <p:spPr>
          <a:xfrm>
            <a:off x="5654465" y="6160113"/>
            <a:ext cx="6103782" cy="0"/>
          </a:xfrm>
          <a:prstGeom prst="line">
            <a:avLst/>
          </a:prstGeom>
          <a:ln w="63500">
            <a:solidFill>
              <a:schemeClr val="tx2"/>
            </a:solidFill>
          </a:ln>
        </p:spPr>
        <p:style>
          <a:lnRef idx="3">
            <a:schemeClr val="accent2"/>
          </a:lnRef>
          <a:fillRef idx="0">
            <a:schemeClr val="accent2"/>
          </a:fillRef>
          <a:effectRef idx="2">
            <a:schemeClr val="accent2"/>
          </a:effectRef>
          <a:fontRef idx="minor">
            <a:schemeClr val="tx1"/>
          </a:fontRef>
        </p:style>
      </p:cxnSp>
      <p:cxnSp>
        <p:nvCxnSpPr>
          <p:cNvPr id="14" name="Straight Connector 13">
            <a:extLst>
              <a:ext uri="{FF2B5EF4-FFF2-40B4-BE49-F238E27FC236}">
                <a16:creationId xmlns:a16="http://schemas.microsoft.com/office/drawing/2014/main" id="{7DFD7446-DFCD-6345-AE61-F43E0082842B}"/>
              </a:ext>
            </a:extLst>
          </p:cNvPr>
          <p:cNvCxnSpPr>
            <a:cxnSpLocks/>
          </p:cNvCxnSpPr>
          <p:nvPr userDrawn="1"/>
        </p:nvCxnSpPr>
        <p:spPr>
          <a:xfrm>
            <a:off x="5654466" y="1292278"/>
            <a:ext cx="6103781" cy="0"/>
          </a:xfrm>
          <a:prstGeom prst="line">
            <a:avLst/>
          </a:prstGeom>
          <a:ln w="63500">
            <a:solidFill>
              <a:schemeClr val="tx2"/>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9060631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 Slide - Icon Right">
    <p:spTree>
      <p:nvGrpSpPr>
        <p:cNvPr id="1" name=""/>
        <p:cNvGrpSpPr/>
        <p:nvPr/>
      </p:nvGrpSpPr>
      <p:grpSpPr>
        <a:xfrm>
          <a:off x="0" y="0"/>
          <a:ext cx="0" cy="0"/>
          <a:chOff x="0" y="0"/>
          <a:chExt cx="0" cy="0"/>
        </a:xfrm>
      </p:grpSpPr>
      <p:sp>
        <p:nvSpPr>
          <p:cNvPr id="5" name="Footer Placeholder 5">
            <a:extLst>
              <a:ext uri="{FF2B5EF4-FFF2-40B4-BE49-F238E27FC236}">
                <a16:creationId xmlns:a16="http://schemas.microsoft.com/office/drawing/2014/main" id="{2FFC755A-3EF2-4348-9F22-ECA76342F91C}"/>
              </a:ext>
            </a:extLst>
          </p:cNvPr>
          <p:cNvSpPr txBox="1">
            <a:spLocks/>
          </p:cNvSpPr>
          <p:nvPr userDrawn="1"/>
        </p:nvSpPr>
        <p:spPr>
          <a:xfrm>
            <a:off x="437695" y="6334263"/>
            <a:ext cx="4254773" cy="365109"/>
          </a:xfrm>
          <a:prstGeom prst="rect">
            <a:avLst/>
          </a:prstGeom>
        </p:spPr>
        <p:txBody>
          <a:bodyPr lIns="0" tIns="0" rIns="0" bIns="0" anchor="ctr"/>
          <a:lstStyle>
            <a:defPPr>
              <a:defRPr lang="en-US"/>
            </a:defPPr>
            <a:lvl1pPr marL="0" algn="l" defTabSz="914400" rtl="0" eaLnBrk="1" latinLnBrk="0" hangingPunct="1">
              <a:defRPr sz="1300" b="1" i="0" kern="1200" spc="0" baseline="0">
                <a:solidFill>
                  <a:schemeClr val="tx2"/>
                </a:solidFill>
                <a:latin typeface="Arial" panose="020B0604020202020204" pitchFamily="34" charset="0"/>
                <a:ea typeface="Helvetica Neue Medium" panose="02000503000000020004"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noProof="0" dirty="0">
                <a:solidFill>
                  <a:schemeClr val="tx1">
                    <a:alpha val="40000"/>
                  </a:schemeClr>
                </a:solidFill>
              </a:rPr>
              <a:t>© 2021 Highmark Wholecare. </a:t>
            </a:r>
          </a:p>
          <a:p>
            <a:r>
              <a:rPr lang="en-US" b="0" noProof="0" dirty="0">
                <a:solidFill>
                  <a:schemeClr val="tx1">
                    <a:alpha val="40000"/>
                  </a:schemeClr>
                </a:solidFill>
              </a:rPr>
              <a:t>All rights reserved.</a:t>
            </a:r>
          </a:p>
        </p:txBody>
      </p:sp>
      <p:sp>
        <p:nvSpPr>
          <p:cNvPr id="8" name="Title 7">
            <a:extLst>
              <a:ext uri="{FF2B5EF4-FFF2-40B4-BE49-F238E27FC236}">
                <a16:creationId xmlns:a16="http://schemas.microsoft.com/office/drawing/2014/main" id="{E9430B11-D356-284A-9496-FFF4C6677612}"/>
              </a:ext>
            </a:extLst>
          </p:cNvPr>
          <p:cNvSpPr>
            <a:spLocks noGrp="1"/>
          </p:cNvSpPr>
          <p:nvPr>
            <p:ph type="title" hasCustomPrompt="1"/>
          </p:nvPr>
        </p:nvSpPr>
        <p:spPr>
          <a:xfrm>
            <a:off x="437694" y="391543"/>
            <a:ext cx="6103783" cy="693296"/>
          </a:xfrm>
          <a:prstGeom prst="rect">
            <a:avLst/>
          </a:prstGeom>
        </p:spPr>
        <p:txBody>
          <a:bodyPr lIns="0" tIns="0" rIns="0" bIns="0" anchor="ctr">
            <a:noAutofit/>
          </a:bodyPr>
          <a:lstStyle>
            <a:lvl1pPr>
              <a:defRPr b="0">
                <a:solidFill>
                  <a:schemeClr val="tx2"/>
                </a:solidFill>
              </a:defRPr>
            </a:lvl1pPr>
          </a:lstStyle>
          <a:p>
            <a:r>
              <a:rPr lang="en-US" dirty="0"/>
              <a:t>Click to update slide title</a:t>
            </a:r>
          </a:p>
        </p:txBody>
      </p:sp>
      <p:sp>
        <p:nvSpPr>
          <p:cNvPr id="13" name="Slide Number Placeholder 12">
            <a:extLst>
              <a:ext uri="{FF2B5EF4-FFF2-40B4-BE49-F238E27FC236}">
                <a16:creationId xmlns:a16="http://schemas.microsoft.com/office/drawing/2014/main" id="{E79B12C1-D995-3745-AF12-8F8034D9F054}"/>
              </a:ext>
            </a:extLst>
          </p:cNvPr>
          <p:cNvSpPr>
            <a:spLocks noGrp="1"/>
          </p:cNvSpPr>
          <p:nvPr>
            <p:ph type="sldNum" sz="quarter" idx="12"/>
          </p:nvPr>
        </p:nvSpPr>
        <p:spPr>
          <a:xfrm>
            <a:off x="5662246" y="6356350"/>
            <a:ext cx="879231" cy="365125"/>
          </a:xfrm>
        </p:spPr>
        <p:txBody>
          <a:bodyPr lIns="0" tIns="0" rIns="0" bIns="0"/>
          <a:lstStyle>
            <a:lvl1pPr>
              <a:defRPr>
                <a:solidFill>
                  <a:schemeClr val="accent1"/>
                </a:solidFill>
              </a:defRPr>
            </a:lvl1pPr>
          </a:lstStyle>
          <a:p>
            <a:fld id="{852F96CA-6691-524C-8407-2F4125053D12}" type="slidenum">
              <a:rPr lang="en-US" smtClean="0"/>
              <a:pPr/>
              <a:t>‹#›</a:t>
            </a:fld>
            <a:endParaRPr lang="en-US" dirty="0"/>
          </a:p>
        </p:txBody>
      </p:sp>
      <p:sp>
        <p:nvSpPr>
          <p:cNvPr id="20" name="Text Placeholder 9">
            <a:extLst>
              <a:ext uri="{FF2B5EF4-FFF2-40B4-BE49-F238E27FC236}">
                <a16:creationId xmlns:a16="http://schemas.microsoft.com/office/drawing/2014/main" id="{A9AB0AFA-2F7F-7449-8659-FF33944E35A9}"/>
              </a:ext>
            </a:extLst>
          </p:cNvPr>
          <p:cNvSpPr>
            <a:spLocks noGrp="1"/>
          </p:cNvSpPr>
          <p:nvPr>
            <p:ph type="body" sz="quarter" idx="14"/>
          </p:nvPr>
        </p:nvSpPr>
        <p:spPr>
          <a:xfrm>
            <a:off x="437693" y="1589371"/>
            <a:ext cx="6103781" cy="4270248"/>
          </a:xfrm>
        </p:spPr>
        <p:txBody>
          <a:bodyPr lIns="0" tIns="0" rIns="0" bIns="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9">
            <a:extLst>
              <a:ext uri="{FF2B5EF4-FFF2-40B4-BE49-F238E27FC236}">
                <a16:creationId xmlns:a16="http://schemas.microsoft.com/office/drawing/2014/main" id="{A1F05DDF-8CA9-4B49-8E52-8727BDDC97D6}"/>
              </a:ext>
            </a:extLst>
          </p:cNvPr>
          <p:cNvSpPr/>
          <p:nvPr userDrawn="1"/>
        </p:nvSpPr>
        <p:spPr>
          <a:xfrm>
            <a:off x="6810375" y="0"/>
            <a:ext cx="5381625"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39E52911-8E36-4743-A9EA-442571B69BD0}"/>
              </a:ext>
            </a:extLst>
          </p:cNvPr>
          <p:cNvCxnSpPr>
            <a:cxnSpLocks/>
          </p:cNvCxnSpPr>
          <p:nvPr userDrawn="1"/>
        </p:nvCxnSpPr>
        <p:spPr>
          <a:xfrm>
            <a:off x="437695" y="6160113"/>
            <a:ext cx="6103782" cy="0"/>
          </a:xfrm>
          <a:prstGeom prst="line">
            <a:avLst/>
          </a:prstGeom>
          <a:ln w="63500">
            <a:solidFill>
              <a:schemeClr val="tx2"/>
            </a:solidFill>
          </a:ln>
        </p:spPr>
        <p:style>
          <a:lnRef idx="3">
            <a:schemeClr val="accent2"/>
          </a:lnRef>
          <a:fillRef idx="0">
            <a:schemeClr val="accent2"/>
          </a:fillRef>
          <a:effectRef idx="2">
            <a:schemeClr val="accent2"/>
          </a:effectRef>
          <a:fontRef idx="minor">
            <a:schemeClr val="tx1"/>
          </a:fontRef>
        </p:style>
      </p:cxnSp>
      <p:cxnSp>
        <p:nvCxnSpPr>
          <p:cNvPr id="12" name="Straight Connector 11">
            <a:extLst>
              <a:ext uri="{FF2B5EF4-FFF2-40B4-BE49-F238E27FC236}">
                <a16:creationId xmlns:a16="http://schemas.microsoft.com/office/drawing/2014/main" id="{F2F596E4-6462-D045-BAA7-BBA2D8465059}"/>
              </a:ext>
            </a:extLst>
          </p:cNvPr>
          <p:cNvCxnSpPr>
            <a:cxnSpLocks/>
          </p:cNvCxnSpPr>
          <p:nvPr userDrawn="1"/>
        </p:nvCxnSpPr>
        <p:spPr>
          <a:xfrm>
            <a:off x="437696" y="1292278"/>
            <a:ext cx="6103781" cy="0"/>
          </a:xfrm>
          <a:prstGeom prst="line">
            <a:avLst/>
          </a:prstGeom>
          <a:ln w="63500">
            <a:solidFill>
              <a:schemeClr val="tx2"/>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43820070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Slide - Icon Lef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187F390-7164-C940-9851-BB674B0EE020}"/>
              </a:ext>
            </a:extLst>
          </p:cNvPr>
          <p:cNvPicPr>
            <a:picLocks noChangeAspect="1"/>
          </p:cNvPicPr>
          <p:nvPr userDrawn="1"/>
        </p:nvPicPr>
        <p:blipFill>
          <a:blip r:embed="rId2"/>
          <a:stretch>
            <a:fillRect/>
          </a:stretch>
        </p:blipFill>
        <p:spPr>
          <a:xfrm>
            <a:off x="0" y="0"/>
            <a:ext cx="5381624" cy="6865489"/>
          </a:xfrm>
          <a:prstGeom prst="rect">
            <a:avLst/>
          </a:prstGeom>
        </p:spPr>
      </p:pic>
      <p:sp>
        <p:nvSpPr>
          <p:cNvPr id="5" name="Footer Placeholder 5">
            <a:extLst>
              <a:ext uri="{FF2B5EF4-FFF2-40B4-BE49-F238E27FC236}">
                <a16:creationId xmlns:a16="http://schemas.microsoft.com/office/drawing/2014/main" id="{2FFC755A-3EF2-4348-9F22-ECA76342F91C}"/>
              </a:ext>
            </a:extLst>
          </p:cNvPr>
          <p:cNvSpPr txBox="1">
            <a:spLocks/>
          </p:cNvSpPr>
          <p:nvPr userDrawn="1"/>
        </p:nvSpPr>
        <p:spPr>
          <a:xfrm>
            <a:off x="5654465" y="6334263"/>
            <a:ext cx="4254773" cy="365109"/>
          </a:xfrm>
          <a:prstGeom prst="rect">
            <a:avLst/>
          </a:prstGeom>
        </p:spPr>
        <p:txBody>
          <a:bodyPr lIns="0" tIns="0" rIns="0" bIns="0" anchor="ctr"/>
          <a:lstStyle>
            <a:defPPr>
              <a:defRPr lang="en-US"/>
            </a:defPPr>
            <a:lvl1pPr marL="0" algn="l" defTabSz="914400" rtl="0" eaLnBrk="1" latinLnBrk="0" hangingPunct="1">
              <a:defRPr sz="1300" b="1" i="0" kern="1200" spc="0" baseline="0">
                <a:solidFill>
                  <a:schemeClr val="tx2"/>
                </a:solidFill>
                <a:latin typeface="Arial" panose="020B0604020202020204" pitchFamily="34" charset="0"/>
                <a:ea typeface="Helvetica Neue Medium" panose="02000503000000020004"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noProof="0" dirty="0">
                <a:solidFill>
                  <a:schemeClr val="tx1">
                    <a:alpha val="40000"/>
                  </a:schemeClr>
                </a:solidFill>
              </a:rPr>
              <a:t>© 2021 Highmark Wholecare. </a:t>
            </a:r>
          </a:p>
          <a:p>
            <a:r>
              <a:rPr lang="en-US" b="0" noProof="0" dirty="0">
                <a:solidFill>
                  <a:schemeClr val="tx1">
                    <a:alpha val="40000"/>
                  </a:schemeClr>
                </a:solidFill>
              </a:rPr>
              <a:t>All rights reserved.</a:t>
            </a:r>
          </a:p>
        </p:txBody>
      </p:sp>
      <p:sp>
        <p:nvSpPr>
          <p:cNvPr id="8" name="Title 7">
            <a:extLst>
              <a:ext uri="{FF2B5EF4-FFF2-40B4-BE49-F238E27FC236}">
                <a16:creationId xmlns:a16="http://schemas.microsoft.com/office/drawing/2014/main" id="{E9430B11-D356-284A-9496-FFF4C6677612}"/>
              </a:ext>
            </a:extLst>
          </p:cNvPr>
          <p:cNvSpPr>
            <a:spLocks noGrp="1"/>
          </p:cNvSpPr>
          <p:nvPr>
            <p:ph type="title" hasCustomPrompt="1"/>
          </p:nvPr>
        </p:nvSpPr>
        <p:spPr>
          <a:xfrm>
            <a:off x="5654464" y="391543"/>
            <a:ext cx="6103783" cy="693296"/>
          </a:xfrm>
          <a:prstGeom prst="rect">
            <a:avLst/>
          </a:prstGeom>
        </p:spPr>
        <p:txBody>
          <a:bodyPr lIns="0" tIns="0" rIns="0" bIns="0" anchor="ctr">
            <a:noAutofit/>
          </a:bodyPr>
          <a:lstStyle>
            <a:lvl1pPr>
              <a:defRPr b="0">
                <a:solidFill>
                  <a:schemeClr val="tx2"/>
                </a:solidFill>
              </a:defRPr>
            </a:lvl1pPr>
          </a:lstStyle>
          <a:p>
            <a:r>
              <a:rPr lang="en-US" dirty="0"/>
              <a:t>Click to update slide title</a:t>
            </a:r>
          </a:p>
        </p:txBody>
      </p:sp>
      <p:sp>
        <p:nvSpPr>
          <p:cNvPr id="13" name="Slide Number Placeholder 12">
            <a:extLst>
              <a:ext uri="{FF2B5EF4-FFF2-40B4-BE49-F238E27FC236}">
                <a16:creationId xmlns:a16="http://schemas.microsoft.com/office/drawing/2014/main" id="{E79B12C1-D995-3745-AF12-8F8034D9F054}"/>
              </a:ext>
            </a:extLst>
          </p:cNvPr>
          <p:cNvSpPr>
            <a:spLocks noGrp="1"/>
          </p:cNvSpPr>
          <p:nvPr>
            <p:ph type="sldNum" sz="quarter" idx="12"/>
          </p:nvPr>
        </p:nvSpPr>
        <p:spPr>
          <a:xfrm>
            <a:off x="10879016" y="6356350"/>
            <a:ext cx="879231" cy="365125"/>
          </a:xfrm>
        </p:spPr>
        <p:txBody>
          <a:bodyPr lIns="0" tIns="0" rIns="0" bIns="0"/>
          <a:lstStyle>
            <a:lvl1pPr>
              <a:defRPr>
                <a:solidFill>
                  <a:schemeClr val="accent1"/>
                </a:solidFill>
              </a:defRPr>
            </a:lvl1pPr>
          </a:lstStyle>
          <a:p>
            <a:fld id="{852F96CA-6691-524C-8407-2F4125053D12}" type="slidenum">
              <a:rPr lang="en-US" smtClean="0"/>
              <a:pPr/>
              <a:t>‹#›</a:t>
            </a:fld>
            <a:endParaRPr lang="en-US" dirty="0"/>
          </a:p>
        </p:txBody>
      </p:sp>
      <p:sp>
        <p:nvSpPr>
          <p:cNvPr id="20" name="Text Placeholder 9">
            <a:extLst>
              <a:ext uri="{FF2B5EF4-FFF2-40B4-BE49-F238E27FC236}">
                <a16:creationId xmlns:a16="http://schemas.microsoft.com/office/drawing/2014/main" id="{A9AB0AFA-2F7F-7449-8659-FF33944E35A9}"/>
              </a:ext>
            </a:extLst>
          </p:cNvPr>
          <p:cNvSpPr>
            <a:spLocks noGrp="1"/>
          </p:cNvSpPr>
          <p:nvPr>
            <p:ph type="body" sz="quarter" idx="14"/>
          </p:nvPr>
        </p:nvSpPr>
        <p:spPr>
          <a:xfrm>
            <a:off x="5654463" y="1589371"/>
            <a:ext cx="6103781" cy="4270248"/>
          </a:xfrm>
        </p:spPr>
        <p:txBody>
          <a:bodyPr lIns="0" tIns="0" rIns="0" bIns="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2" name="Straight Connector 11">
            <a:extLst>
              <a:ext uri="{FF2B5EF4-FFF2-40B4-BE49-F238E27FC236}">
                <a16:creationId xmlns:a16="http://schemas.microsoft.com/office/drawing/2014/main" id="{5294B482-38C2-284D-BFCD-8121CBE830E4}"/>
              </a:ext>
            </a:extLst>
          </p:cNvPr>
          <p:cNvCxnSpPr>
            <a:cxnSpLocks/>
          </p:cNvCxnSpPr>
          <p:nvPr userDrawn="1"/>
        </p:nvCxnSpPr>
        <p:spPr>
          <a:xfrm>
            <a:off x="5654465" y="6160113"/>
            <a:ext cx="6103782" cy="0"/>
          </a:xfrm>
          <a:prstGeom prst="line">
            <a:avLst/>
          </a:prstGeom>
          <a:ln w="63500">
            <a:solidFill>
              <a:schemeClr val="tx2"/>
            </a:solidFill>
          </a:ln>
        </p:spPr>
        <p:style>
          <a:lnRef idx="3">
            <a:schemeClr val="accent2"/>
          </a:lnRef>
          <a:fillRef idx="0">
            <a:schemeClr val="accent2"/>
          </a:fillRef>
          <a:effectRef idx="2">
            <a:schemeClr val="accent2"/>
          </a:effectRef>
          <a:fontRef idx="minor">
            <a:schemeClr val="tx1"/>
          </a:fontRef>
        </p:style>
      </p:cxnSp>
      <p:cxnSp>
        <p:nvCxnSpPr>
          <p:cNvPr id="14" name="Straight Connector 13">
            <a:extLst>
              <a:ext uri="{FF2B5EF4-FFF2-40B4-BE49-F238E27FC236}">
                <a16:creationId xmlns:a16="http://schemas.microsoft.com/office/drawing/2014/main" id="{E7D8A165-AA15-1943-9F19-C57E14B18364}"/>
              </a:ext>
            </a:extLst>
          </p:cNvPr>
          <p:cNvCxnSpPr>
            <a:cxnSpLocks/>
          </p:cNvCxnSpPr>
          <p:nvPr userDrawn="1"/>
        </p:nvCxnSpPr>
        <p:spPr>
          <a:xfrm>
            <a:off x="5654466" y="1292278"/>
            <a:ext cx="6103781" cy="0"/>
          </a:xfrm>
          <a:prstGeom prst="line">
            <a:avLst/>
          </a:prstGeom>
          <a:ln w="63500">
            <a:solidFill>
              <a:schemeClr val="tx2"/>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2629682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Divider - Dk. Blu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26749-13A7-C64B-8555-F1214C72887A}"/>
              </a:ext>
            </a:extLst>
          </p:cNvPr>
          <p:cNvSpPr>
            <a:spLocks noGrp="1"/>
          </p:cNvSpPr>
          <p:nvPr>
            <p:ph type="title" hasCustomPrompt="1"/>
          </p:nvPr>
        </p:nvSpPr>
        <p:spPr>
          <a:xfrm>
            <a:off x="849923" y="2873863"/>
            <a:ext cx="10515600" cy="1325563"/>
          </a:xfrm>
        </p:spPr>
        <p:txBody>
          <a:bodyPr>
            <a:normAutofit/>
          </a:bodyPr>
          <a:lstStyle>
            <a:lvl1pPr algn="ctr">
              <a:defRPr sz="6000">
                <a:solidFill>
                  <a:schemeClr val="bg1"/>
                </a:solidFill>
              </a:defRPr>
            </a:lvl1pPr>
          </a:lstStyle>
          <a:p>
            <a:r>
              <a:rPr lang="en-US" dirty="0"/>
              <a:t>Section Divider Title</a:t>
            </a:r>
          </a:p>
        </p:txBody>
      </p:sp>
      <p:sp>
        <p:nvSpPr>
          <p:cNvPr id="14" name="Text Placeholder 13">
            <a:extLst>
              <a:ext uri="{FF2B5EF4-FFF2-40B4-BE49-F238E27FC236}">
                <a16:creationId xmlns:a16="http://schemas.microsoft.com/office/drawing/2014/main" id="{4434FADC-2406-BA47-A38E-80D92024E0D2}"/>
              </a:ext>
            </a:extLst>
          </p:cNvPr>
          <p:cNvSpPr>
            <a:spLocks noGrp="1"/>
          </p:cNvSpPr>
          <p:nvPr>
            <p:ph type="body" sz="quarter" idx="10" hasCustomPrompt="1"/>
          </p:nvPr>
        </p:nvSpPr>
        <p:spPr>
          <a:xfrm>
            <a:off x="3609975" y="1178405"/>
            <a:ext cx="4889500" cy="796514"/>
          </a:xfrm>
        </p:spPr>
        <p:txBody>
          <a:bodyPr anchor="ctr">
            <a:noAutofit/>
          </a:bodyPr>
          <a:lstStyle>
            <a:lvl1pPr marL="0" indent="0" algn="ctr">
              <a:buNone/>
              <a:defRPr sz="4400" b="1">
                <a:solidFill>
                  <a:schemeClr val="bg1"/>
                </a:solidFill>
              </a:defRPr>
            </a:lvl1pPr>
          </a:lstStyle>
          <a:p>
            <a:pPr lvl="0"/>
            <a:r>
              <a:rPr lang="en-US" dirty="0"/>
              <a:t>Section #</a:t>
            </a:r>
          </a:p>
        </p:txBody>
      </p:sp>
      <p:pic>
        <p:nvPicPr>
          <p:cNvPr id="9" name="Picture 8">
            <a:extLst>
              <a:ext uri="{FF2B5EF4-FFF2-40B4-BE49-F238E27FC236}">
                <a16:creationId xmlns:a16="http://schemas.microsoft.com/office/drawing/2014/main" id="{1A9BEEA4-964E-3347-ABF0-AFC4D5031F0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07990" y="5601019"/>
            <a:ext cx="1999464" cy="488021"/>
          </a:xfrm>
          <a:prstGeom prst="rect">
            <a:avLst/>
          </a:prstGeom>
        </p:spPr>
      </p:pic>
      <p:cxnSp>
        <p:nvCxnSpPr>
          <p:cNvPr id="11" name="Straight Connector 10">
            <a:extLst>
              <a:ext uri="{FF2B5EF4-FFF2-40B4-BE49-F238E27FC236}">
                <a16:creationId xmlns:a16="http://schemas.microsoft.com/office/drawing/2014/main" id="{C60E2545-178C-C04B-A4E3-1F6B510E2E9F}"/>
              </a:ext>
            </a:extLst>
          </p:cNvPr>
          <p:cNvCxnSpPr>
            <a:cxnSpLocks/>
          </p:cNvCxnSpPr>
          <p:nvPr userDrawn="1"/>
        </p:nvCxnSpPr>
        <p:spPr>
          <a:xfrm>
            <a:off x="2052884" y="2345559"/>
            <a:ext cx="8109679" cy="0"/>
          </a:xfrm>
          <a:prstGeom prst="line">
            <a:avLst/>
          </a:prstGeom>
          <a:ln w="104775">
            <a:solidFill>
              <a:schemeClr val="bg1">
                <a:alpha val="60000"/>
              </a:schemeClr>
            </a:solidFill>
          </a:ln>
        </p:spPr>
        <p:style>
          <a:lnRef idx="3">
            <a:schemeClr val="accent2"/>
          </a:lnRef>
          <a:fillRef idx="0">
            <a:schemeClr val="accent2"/>
          </a:fillRef>
          <a:effectRef idx="2">
            <a:schemeClr val="accent2"/>
          </a:effectRef>
          <a:fontRef idx="minor">
            <a:schemeClr val="tx1"/>
          </a:fontRef>
        </p:style>
      </p:cxnSp>
      <p:cxnSp>
        <p:nvCxnSpPr>
          <p:cNvPr id="12" name="Straight Connector 11">
            <a:extLst>
              <a:ext uri="{FF2B5EF4-FFF2-40B4-BE49-F238E27FC236}">
                <a16:creationId xmlns:a16="http://schemas.microsoft.com/office/drawing/2014/main" id="{A2E701B2-0AF9-7C42-82DF-242837C4233F}"/>
              </a:ext>
            </a:extLst>
          </p:cNvPr>
          <p:cNvCxnSpPr>
            <a:cxnSpLocks/>
          </p:cNvCxnSpPr>
          <p:nvPr userDrawn="1"/>
        </p:nvCxnSpPr>
        <p:spPr>
          <a:xfrm>
            <a:off x="2052884" y="4564105"/>
            <a:ext cx="8109679" cy="0"/>
          </a:xfrm>
          <a:prstGeom prst="line">
            <a:avLst/>
          </a:prstGeom>
          <a:ln w="104775">
            <a:solidFill>
              <a:schemeClr val="bg1">
                <a:alpha val="60000"/>
              </a:schemeClr>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5550397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ntent Slide">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9430B11-D356-284A-9496-FFF4C6677612}"/>
              </a:ext>
            </a:extLst>
          </p:cNvPr>
          <p:cNvSpPr>
            <a:spLocks noGrp="1"/>
          </p:cNvSpPr>
          <p:nvPr>
            <p:ph type="title" hasCustomPrompt="1"/>
          </p:nvPr>
        </p:nvSpPr>
        <p:spPr>
          <a:xfrm>
            <a:off x="437694" y="391543"/>
            <a:ext cx="11312871" cy="693296"/>
          </a:xfrm>
          <a:prstGeom prst="rect">
            <a:avLst/>
          </a:prstGeom>
        </p:spPr>
        <p:txBody>
          <a:bodyPr lIns="0" tIns="0" rIns="0" bIns="0" anchor="ctr">
            <a:noAutofit/>
          </a:bodyPr>
          <a:lstStyle>
            <a:lvl1pPr>
              <a:defRPr b="0">
                <a:solidFill>
                  <a:schemeClr val="tx2"/>
                </a:solidFill>
              </a:defRPr>
            </a:lvl1pPr>
          </a:lstStyle>
          <a:p>
            <a:r>
              <a:rPr lang="en-US" dirty="0"/>
              <a:t>Click to update slide title</a:t>
            </a:r>
          </a:p>
        </p:txBody>
      </p:sp>
      <p:sp>
        <p:nvSpPr>
          <p:cNvPr id="13" name="Slide Number Placeholder 12">
            <a:extLst>
              <a:ext uri="{FF2B5EF4-FFF2-40B4-BE49-F238E27FC236}">
                <a16:creationId xmlns:a16="http://schemas.microsoft.com/office/drawing/2014/main" id="{E79B12C1-D995-3745-AF12-8F8034D9F054}"/>
              </a:ext>
            </a:extLst>
          </p:cNvPr>
          <p:cNvSpPr>
            <a:spLocks noGrp="1"/>
          </p:cNvSpPr>
          <p:nvPr>
            <p:ph type="sldNum" sz="quarter" idx="12"/>
          </p:nvPr>
        </p:nvSpPr>
        <p:spPr>
          <a:xfrm>
            <a:off x="9007366" y="6356350"/>
            <a:ext cx="2743200" cy="365125"/>
          </a:xfrm>
        </p:spPr>
        <p:txBody>
          <a:bodyPr lIns="0" tIns="0" rIns="0" bIns="0"/>
          <a:lstStyle>
            <a:lvl1pPr>
              <a:defRPr>
                <a:solidFill>
                  <a:schemeClr val="accent1"/>
                </a:solidFill>
              </a:defRPr>
            </a:lvl1pPr>
          </a:lstStyle>
          <a:p>
            <a:fld id="{852F96CA-6691-524C-8407-2F4125053D12}" type="slidenum">
              <a:rPr lang="en-US" smtClean="0"/>
              <a:pPr/>
              <a:t>‹#›</a:t>
            </a:fld>
            <a:endParaRPr lang="en-US" dirty="0"/>
          </a:p>
        </p:txBody>
      </p:sp>
      <p:sp>
        <p:nvSpPr>
          <p:cNvPr id="6" name="Footer Placeholder 5">
            <a:extLst>
              <a:ext uri="{FF2B5EF4-FFF2-40B4-BE49-F238E27FC236}">
                <a16:creationId xmlns:a16="http://schemas.microsoft.com/office/drawing/2014/main" id="{BBE11C21-0DBE-CD47-90FA-7CFD6F647D12}"/>
              </a:ext>
            </a:extLst>
          </p:cNvPr>
          <p:cNvSpPr txBox="1">
            <a:spLocks/>
          </p:cNvSpPr>
          <p:nvPr userDrawn="1"/>
        </p:nvSpPr>
        <p:spPr>
          <a:xfrm>
            <a:off x="437695" y="6334247"/>
            <a:ext cx="5882082" cy="365125"/>
          </a:xfrm>
          <a:prstGeom prst="rect">
            <a:avLst/>
          </a:prstGeom>
        </p:spPr>
        <p:txBody>
          <a:bodyPr lIns="0" tIns="0" rIns="0" bIns="0" anchor="ctr"/>
          <a:lstStyle>
            <a:defPPr>
              <a:defRPr lang="en-US"/>
            </a:defPPr>
            <a:lvl1pPr marL="0" algn="l" defTabSz="914400" rtl="0" eaLnBrk="1" latinLnBrk="0" hangingPunct="1">
              <a:defRPr sz="1300" b="1" i="0" kern="1200" spc="0" baseline="0">
                <a:solidFill>
                  <a:schemeClr val="tx2"/>
                </a:solidFill>
                <a:latin typeface="Arial" panose="020B0604020202020204" pitchFamily="34" charset="0"/>
                <a:ea typeface="Helvetica Neue Medium" panose="02000503000000020004"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noProof="0" dirty="0">
                <a:solidFill>
                  <a:schemeClr val="tx1">
                    <a:alpha val="40000"/>
                  </a:schemeClr>
                </a:solidFill>
              </a:rPr>
              <a:t>© 2021 Highmark Wholecare. All rights reserved.</a:t>
            </a:r>
          </a:p>
        </p:txBody>
      </p:sp>
      <p:cxnSp>
        <p:nvCxnSpPr>
          <p:cNvPr id="9" name="Straight Connector 8">
            <a:extLst>
              <a:ext uri="{FF2B5EF4-FFF2-40B4-BE49-F238E27FC236}">
                <a16:creationId xmlns:a16="http://schemas.microsoft.com/office/drawing/2014/main" id="{BA3E9E08-D0CF-C54C-9DE5-35962A7B25D4}"/>
              </a:ext>
            </a:extLst>
          </p:cNvPr>
          <p:cNvCxnSpPr>
            <a:cxnSpLocks/>
          </p:cNvCxnSpPr>
          <p:nvPr userDrawn="1"/>
        </p:nvCxnSpPr>
        <p:spPr>
          <a:xfrm>
            <a:off x="437695" y="6160113"/>
            <a:ext cx="11312871" cy="0"/>
          </a:xfrm>
          <a:prstGeom prst="line">
            <a:avLst/>
          </a:prstGeom>
          <a:ln w="63500">
            <a:solidFill>
              <a:schemeClr val="tx2"/>
            </a:solidFill>
          </a:ln>
        </p:spPr>
        <p:style>
          <a:lnRef idx="3">
            <a:schemeClr val="accent2"/>
          </a:lnRef>
          <a:fillRef idx="0">
            <a:schemeClr val="accent2"/>
          </a:fillRef>
          <a:effectRef idx="2">
            <a:schemeClr val="accent2"/>
          </a:effectRef>
          <a:fontRef idx="minor">
            <a:schemeClr val="tx1"/>
          </a:fontRef>
        </p:style>
      </p:cxnSp>
      <p:cxnSp>
        <p:nvCxnSpPr>
          <p:cNvPr id="10" name="Straight Connector 9">
            <a:extLst>
              <a:ext uri="{FF2B5EF4-FFF2-40B4-BE49-F238E27FC236}">
                <a16:creationId xmlns:a16="http://schemas.microsoft.com/office/drawing/2014/main" id="{C101CA45-6B21-0C45-9174-ED9211262930}"/>
              </a:ext>
            </a:extLst>
          </p:cNvPr>
          <p:cNvCxnSpPr>
            <a:cxnSpLocks/>
          </p:cNvCxnSpPr>
          <p:nvPr userDrawn="1"/>
        </p:nvCxnSpPr>
        <p:spPr>
          <a:xfrm>
            <a:off x="437696" y="1292278"/>
            <a:ext cx="11312870" cy="0"/>
          </a:xfrm>
          <a:prstGeom prst="line">
            <a:avLst/>
          </a:prstGeom>
          <a:ln w="63500">
            <a:solidFill>
              <a:schemeClr val="tx2"/>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8050760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Slide - No Title">
    <p:spTree>
      <p:nvGrpSpPr>
        <p:cNvPr id="1" name=""/>
        <p:cNvGrpSpPr/>
        <p:nvPr/>
      </p:nvGrpSpPr>
      <p:grpSpPr>
        <a:xfrm>
          <a:off x="0" y="0"/>
          <a:ext cx="0" cy="0"/>
          <a:chOff x="0" y="0"/>
          <a:chExt cx="0" cy="0"/>
        </a:xfrm>
      </p:grpSpPr>
      <p:sp>
        <p:nvSpPr>
          <p:cNvPr id="13" name="Slide Number Placeholder 12">
            <a:extLst>
              <a:ext uri="{FF2B5EF4-FFF2-40B4-BE49-F238E27FC236}">
                <a16:creationId xmlns:a16="http://schemas.microsoft.com/office/drawing/2014/main" id="{E79B12C1-D995-3745-AF12-8F8034D9F054}"/>
              </a:ext>
            </a:extLst>
          </p:cNvPr>
          <p:cNvSpPr>
            <a:spLocks noGrp="1"/>
          </p:cNvSpPr>
          <p:nvPr>
            <p:ph type="sldNum" sz="quarter" idx="12"/>
          </p:nvPr>
        </p:nvSpPr>
        <p:spPr>
          <a:xfrm>
            <a:off x="9007366" y="6356350"/>
            <a:ext cx="2743200" cy="365125"/>
          </a:xfrm>
        </p:spPr>
        <p:txBody>
          <a:bodyPr lIns="0" tIns="0" rIns="0" bIns="0"/>
          <a:lstStyle>
            <a:lvl1pPr>
              <a:defRPr>
                <a:solidFill>
                  <a:schemeClr val="accent1"/>
                </a:solidFill>
              </a:defRPr>
            </a:lvl1pPr>
          </a:lstStyle>
          <a:p>
            <a:fld id="{852F96CA-6691-524C-8407-2F4125053D12}" type="slidenum">
              <a:rPr lang="en-US" smtClean="0"/>
              <a:pPr/>
              <a:t>‹#›</a:t>
            </a:fld>
            <a:endParaRPr lang="en-US" dirty="0"/>
          </a:p>
        </p:txBody>
      </p:sp>
      <p:sp>
        <p:nvSpPr>
          <p:cNvPr id="6" name="Footer Placeholder 5">
            <a:extLst>
              <a:ext uri="{FF2B5EF4-FFF2-40B4-BE49-F238E27FC236}">
                <a16:creationId xmlns:a16="http://schemas.microsoft.com/office/drawing/2014/main" id="{0D2D69A5-49FA-8F41-A2BF-D65AA3D2F786}"/>
              </a:ext>
            </a:extLst>
          </p:cNvPr>
          <p:cNvSpPr txBox="1">
            <a:spLocks/>
          </p:cNvSpPr>
          <p:nvPr userDrawn="1"/>
        </p:nvSpPr>
        <p:spPr>
          <a:xfrm>
            <a:off x="437695" y="6334247"/>
            <a:ext cx="5882082" cy="365125"/>
          </a:xfrm>
          <a:prstGeom prst="rect">
            <a:avLst/>
          </a:prstGeom>
        </p:spPr>
        <p:txBody>
          <a:bodyPr lIns="0" tIns="0" rIns="0" bIns="0" anchor="ctr"/>
          <a:lstStyle>
            <a:defPPr>
              <a:defRPr lang="en-US"/>
            </a:defPPr>
            <a:lvl1pPr marL="0" algn="l" defTabSz="914400" rtl="0" eaLnBrk="1" latinLnBrk="0" hangingPunct="1">
              <a:defRPr sz="1300" b="1" i="0" kern="1200" spc="0" baseline="0">
                <a:solidFill>
                  <a:schemeClr val="tx2"/>
                </a:solidFill>
                <a:latin typeface="Arial" panose="020B0604020202020204" pitchFamily="34" charset="0"/>
                <a:ea typeface="Helvetica Neue Medium" panose="02000503000000020004"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noProof="0" dirty="0">
                <a:solidFill>
                  <a:schemeClr val="tx1">
                    <a:alpha val="40000"/>
                  </a:schemeClr>
                </a:solidFill>
              </a:rPr>
              <a:t>© 2021 Highmark Wholecare. All rights reserved.</a:t>
            </a:r>
          </a:p>
        </p:txBody>
      </p:sp>
    </p:spTree>
    <p:extLst>
      <p:ext uri="{BB962C8B-B14F-4D97-AF65-F5344CB8AC3E}">
        <p14:creationId xmlns:p14="http://schemas.microsoft.com/office/powerpoint/2010/main" val="795854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 - Picture Right">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9430B11-D356-284A-9496-FFF4C6677612}"/>
              </a:ext>
            </a:extLst>
          </p:cNvPr>
          <p:cNvSpPr>
            <a:spLocks noGrp="1"/>
          </p:cNvSpPr>
          <p:nvPr>
            <p:ph type="title" hasCustomPrompt="1"/>
          </p:nvPr>
        </p:nvSpPr>
        <p:spPr>
          <a:xfrm>
            <a:off x="437694" y="391543"/>
            <a:ext cx="6103783" cy="693296"/>
          </a:xfrm>
          <a:prstGeom prst="rect">
            <a:avLst/>
          </a:prstGeom>
        </p:spPr>
        <p:txBody>
          <a:bodyPr lIns="0" tIns="0" rIns="0" bIns="0" anchor="ctr">
            <a:noAutofit/>
          </a:bodyPr>
          <a:lstStyle>
            <a:lvl1pPr>
              <a:defRPr b="0">
                <a:solidFill>
                  <a:schemeClr val="tx2"/>
                </a:solidFill>
              </a:defRPr>
            </a:lvl1pPr>
          </a:lstStyle>
          <a:p>
            <a:r>
              <a:rPr lang="en-US" dirty="0"/>
              <a:t>Click to update slide title</a:t>
            </a:r>
          </a:p>
        </p:txBody>
      </p:sp>
      <p:sp>
        <p:nvSpPr>
          <p:cNvPr id="13" name="Slide Number Placeholder 12">
            <a:extLst>
              <a:ext uri="{FF2B5EF4-FFF2-40B4-BE49-F238E27FC236}">
                <a16:creationId xmlns:a16="http://schemas.microsoft.com/office/drawing/2014/main" id="{E79B12C1-D995-3745-AF12-8F8034D9F054}"/>
              </a:ext>
            </a:extLst>
          </p:cNvPr>
          <p:cNvSpPr>
            <a:spLocks noGrp="1"/>
          </p:cNvSpPr>
          <p:nvPr>
            <p:ph type="sldNum" sz="quarter" idx="12"/>
          </p:nvPr>
        </p:nvSpPr>
        <p:spPr>
          <a:xfrm>
            <a:off x="5662246" y="6356350"/>
            <a:ext cx="879231" cy="365125"/>
          </a:xfrm>
        </p:spPr>
        <p:txBody>
          <a:bodyPr lIns="0" tIns="0" rIns="0" bIns="0"/>
          <a:lstStyle>
            <a:lvl1pPr>
              <a:defRPr>
                <a:solidFill>
                  <a:schemeClr val="accent1"/>
                </a:solidFill>
              </a:defRPr>
            </a:lvl1pPr>
          </a:lstStyle>
          <a:p>
            <a:fld id="{852F96CA-6691-524C-8407-2F4125053D12}" type="slidenum">
              <a:rPr lang="en-US" smtClean="0"/>
              <a:pPr/>
              <a:t>‹#›</a:t>
            </a:fld>
            <a:endParaRPr lang="en-US" dirty="0"/>
          </a:p>
        </p:txBody>
      </p:sp>
      <p:sp>
        <p:nvSpPr>
          <p:cNvPr id="11" name="Picture Placeholder 10">
            <a:extLst>
              <a:ext uri="{FF2B5EF4-FFF2-40B4-BE49-F238E27FC236}">
                <a16:creationId xmlns:a16="http://schemas.microsoft.com/office/drawing/2014/main" id="{D414C42F-5145-4C4A-B415-153AFF768859}"/>
              </a:ext>
            </a:extLst>
          </p:cNvPr>
          <p:cNvSpPr>
            <a:spLocks noGrp="1"/>
          </p:cNvSpPr>
          <p:nvPr>
            <p:ph type="pic" sz="quarter" idx="13"/>
          </p:nvPr>
        </p:nvSpPr>
        <p:spPr>
          <a:xfrm>
            <a:off x="6810375" y="0"/>
            <a:ext cx="5381625" cy="6858000"/>
          </a:xfrm>
        </p:spPr>
        <p:txBody>
          <a:bodyPr/>
          <a:lstStyle/>
          <a:p>
            <a:endParaRPr lang="en-US" dirty="0"/>
          </a:p>
        </p:txBody>
      </p:sp>
      <p:sp>
        <p:nvSpPr>
          <p:cNvPr id="20" name="Text Placeholder 9">
            <a:extLst>
              <a:ext uri="{FF2B5EF4-FFF2-40B4-BE49-F238E27FC236}">
                <a16:creationId xmlns:a16="http://schemas.microsoft.com/office/drawing/2014/main" id="{A9AB0AFA-2F7F-7449-8659-FF33944E35A9}"/>
              </a:ext>
            </a:extLst>
          </p:cNvPr>
          <p:cNvSpPr>
            <a:spLocks noGrp="1"/>
          </p:cNvSpPr>
          <p:nvPr>
            <p:ph type="body" sz="quarter" idx="14"/>
          </p:nvPr>
        </p:nvSpPr>
        <p:spPr>
          <a:xfrm>
            <a:off x="437693" y="1589371"/>
            <a:ext cx="6103781" cy="4270248"/>
          </a:xfrm>
        </p:spPr>
        <p:txBody>
          <a:bodyPr lIns="0" tIns="0" rIns="0" bIns="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5">
            <a:extLst>
              <a:ext uri="{FF2B5EF4-FFF2-40B4-BE49-F238E27FC236}">
                <a16:creationId xmlns:a16="http://schemas.microsoft.com/office/drawing/2014/main" id="{9B4B8029-2435-0B42-BBE4-5D15B1C53442}"/>
              </a:ext>
            </a:extLst>
          </p:cNvPr>
          <p:cNvSpPr txBox="1">
            <a:spLocks/>
          </p:cNvSpPr>
          <p:nvPr userDrawn="1"/>
        </p:nvSpPr>
        <p:spPr>
          <a:xfrm>
            <a:off x="437695" y="6334263"/>
            <a:ext cx="4254773" cy="365109"/>
          </a:xfrm>
          <a:prstGeom prst="rect">
            <a:avLst/>
          </a:prstGeom>
        </p:spPr>
        <p:txBody>
          <a:bodyPr lIns="0" tIns="0" rIns="0" bIns="0" anchor="ctr"/>
          <a:lstStyle>
            <a:defPPr>
              <a:defRPr lang="en-US"/>
            </a:defPPr>
            <a:lvl1pPr marL="0" algn="l" defTabSz="914400" rtl="0" eaLnBrk="1" latinLnBrk="0" hangingPunct="1">
              <a:defRPr sz="1300" b="1" i="0" kern="1200" spc="0" baseline="0">
                <a:solidFill>
                  <a:schemeClr val="tx2"/>
                </a:solidFill>
                <a:latin typeface="Arial" panose="020B0604020202020204" pitchFamily="34" charset="0"/>
                <a:ea typeface="Helvetica Neue Medium" panose="02000503000000020004"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noProof="0" dirty="0">
                <a:solidFill>
                  <a:schemeClr val="tx1">
                    <a:alpha val="40000"/>
                  </a:schemeClr>
                </a:solidFill>
              </a:rPr>
              <a:t>© 2021 Highmark Wholecare. </a:t>
            </a:r>
          </a:p>
          <a:p>
            <a:r>
              <a:rPr lang="en-US" b="0" noProof="0" dirty="0">
                <a:solidFill>
                  <a:schemeClr val="tx1">
                    <a:alpha val="40000"/>
                  </a:schemeClr>
                </a:solidFill>
              </a:rPr>
              <a:t>All rights reserved.</a:t>
            </a:r>
          </a:p>
        </p:txBody>
      </p:sp>
      <p:cxnSp>
        <p:nvCxnSpPr>
          <p:cNvPr id="12" name="Straight Connector 11">
            <a:extLst>
              <a:ext uri="{FF2B5EF4-FFF2-40B4-BE49-F238E27FC236}">
                <a16:creationId xmlns:a16="http://schemas.microsoft.com/office/drawing/2014/main" id="{52DEE280-8A8B-6A48-B7D6-A9B0D95D2F3E}"/>
              </a:ext>
            </a:extLst>
          </p:cNvPr>
          <p:cNvCxnSpPr>
            <a:cxnSpLocks/>
          </p:cNvCxnSpPr>
          <p:nvPr userDrawn="1"/>
        </p:nvCxnSpPr>
        <p:spPr>
          <a:xfrm>
            <a:off x="437695" y="6160113"/>
            <a:ext cx="6103782" cy="0"/>
          </a:xfrm>
          <a:prstGeom prst="line">
            <a:avLst/>
          </a:prstGeom>
          <a:ln w="63500">
            <a:solidFill>
              <a:schemeClr val="tx2"/>
            </a:solidFill>
          </a:ln>
        </p:spPr>
        <p:style>
          <a:lnRef idx="3">
            <a:schemeClr val="accent2"/>
          </a:lnRef>
          <a:fillRef idx="0">
            <a:schemeClr val="accent2"/>
          </a:fillRef>
          <a:effectRef idx="2">
            <a:schemeClr val="accent2"/>
          </a:effectRef>
          <a:fontRef idx="minor">
            <a:schemeClr val="tx1"/>
          </a:fontRef>
        </p:style>
      </p:cxnSp>
      <p:cxnSp>
        <p:nvCxnSpPr>
          <p:cNvPr id="14" name="Straight Connector 13">
            <a:extLst>
              <a:ext uri="{FF2B5EF4-FFF2-40B4-BE49-F238E27FC236}">
                <a16:creationId xmlns:a16="http://schemas.microsoft.com/office/drawing/2014/main" id="{DCE3A67E-F755-A94D-9236-D6F83EB027F8}"/>
              </a:ext>
            </a:extLst>
          </p:cNvPr>
          <p:cNvCxnSpPr>
            <a:cxnSpLocks/>
          </p:cNvCxnSpPr>
          <p:nvPr userDrawn="1"/>
        </p:nvCxnSpPr>
        <p:spPr>
          <a:xfrm>
            <a:off x="437696" y="1292278"/>
            <a:ext cx="6103781" cy="0"/>
          </a:xfrm>
          <a:prstGeom prst="line">
            <a:avLst/>
          </a:prstGeom>
          <a:ln w="63500">
            <a:solidFill>
              <a:schemeClr val="tx2"/>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41019467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Slide - Picture Left">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9430B11-D356-284A-9496-FFF4C6677612}"/>
              </a:ext>
            </a:extLst>
          </p:cNvPr>
          <p:cNvSpPr>
            <a:spLocks noGrp="1"/>
          </p:cNvSpPr>
          <p:nvPr>
            <p:ph type="title" hasCustomPrompt="1"/>
          </p:nvPr>
        </p:nvSpPr>
        <p:spPr>
          <a:xfrm>
            <a:off x="5654464" y="391543"/>
            <a:ext cx="6103783" cy="693296"/>
          </a:xfrm>
          <a:prstGeom prst="rect">
            <a:avLst/>
          </a:prstGeom>
        </p:spPr>
        <p:txBody>
          <a:bodyPr lIns="0" tIns="0" rIns="0" bIns="0" anchor="ctr">
            <a:noAutofit/>
          </a:bodyPr>
          <a:lstStyle>
            <a:lvl1pPr>
              <a:defRPr b="0">
                <a:solidFill>
                  <a:schemeClr val="tx2"/>
                </a:solidFill>
              </a:defRPr>
            </a:lvl1pPr>
          </a:lstStyle>
          <a:p>
            <a:r>
              <a:rPr lang="en-US" dirty="0"/>
              <a:t>Click to update slide title</a:t>
            </a:r>
          </a:p>
        </p:txBody>
      </p:sp>
      <p:sp>
        <p:nvSpPr>
          <p:cNvPr id="13" name="Slide Number Placeholder 12">
            <a:extLst>
              <a:ext uri="{FF2B5EF4-FFF2-40B4-BE49-F238E27FC236}">
                <a16:creationId xmlns:a16="http://schemas.microsoft.com/office/drawing/2014/main" id="{E79B12C1-D995-3745-AF12-8F8034D9F054}"/>
              </a:ext>
            </a:extLst>
          </p:cNvPr>
          <p:cNvSpPr>
            <a:spLocks noGrp="1"/>
          </p:cNvSpPr>
          <p:nvPr>
            <p:ph type="sldNum" sz="quarter" idx="12"/>
          </p:nvPr>
        </p:nvSpPr>
        <p:spPr>
          <a:xfrm>
            <a:off x="10879016" y="6356350"/>
            <a:ext cx="879231" cy="365125"/>
          </a:xfrm>
        </p:spPr>
        <p:txBody>
          <a:bodyPr lIns="0" tIns="0" rIns="0" bIns="0"/>
          <a:lstStyle>
            <a:lvl1pPr>
              <a:defRPr>
                <a:solidFill>
                  <a:schemeClr val="accent1"/>
                </a:solidFill>
              </a:defRPr>
            </a:lvl1pPr>
          </a:lstStyle>
          <a:p>
            <a:fld id="{852F96CA-6691-524C-8407-2F4125053D12}" type="slidenum">
              <a:rPr lang="en-US" smtClean="0"/>
              <a:pPr/>
              <a:t>‹#›</a:t>
            </a:fld>
            <a:endParaRPr lang="en-US" dirty="0"/>
          </a:p>
        </p:txBody>
      </p:sp>
      <p:sp>
        <p:nvSpPr>
          <p:cNvPr id="11" name="Picture Placeholder 10">
            <a:extLst>
              <a:ext uri="{FF2B5EF4-FFF2-40B4-BE49-F238E27FC236}">
                <a16:creationId xmlns:a16="http://schemas.microsoft.com/office/drawing/2014/main" id="{D414C42F-5145-4C4A-B415-153AFF768859}"/>
              </a:ext>
            </a:extLst>
          </p:cNvPr>
          <p:cNvSpPr>
            <a:spLocks noGrp="1"/>
          </p:cNvSpPr>
          <p:nvPr>
            <p:ph type="pic" sz="quarter" idx="13"/>
          </p:nvPr>
        </p:nvSpPr>
        <p:spPr>
          <a:xfrm>
            <a:off x="0" y="0"/>
            <a:ext cx="5381625" cy="6858000"/>
          </a:xfrm>
        </p:spPr>
        <p:txBody>
          <a:bodyPr/>
          <a:lstStyle/>
          <a:p>
            <a:endParaRPr lang="en-US" dirty="0"/>
          </a:p>
        </p:txBody>
      </p:sp>
      <p:sp>
        <p:nvSpPr>
          <p:cNvPr id="20" name="Text Placeholder 9">
            <a:extLst>
              <a:ext uri="{FF2B5EF4-FFF2-40B4-BE49-F238E27FC236}">
                <a16:creationId xmlns:a16="http://schemas.microsoft.com/office/drawing/2014/main" id="{A9AB0AFA-2F7F-7449-8659-FF33944E35A9}"/>
              </a:ext>
            </a:extLst>
          </p:cNvPr>
          <p:cNvSpPr>
            <a:spLocks noGrp="1"/>
          </p:cNvSpPr>
          <p:nvPr>
            <p:ph type="body" sz="quarter" idx="14"/>
          </p:nvPr>
        </p:nvSpPr>
        <p:spPr>
          <a:xfrm>
            <a:off x="5654463" y="1589371"/>
            <a:ext cx="6103781" cy="4270248"/>
          </a:xfrm>
        </p:spPr>
        <p:txBody>
          <a:bodyPr lIns="0" tIns="0" rIns="0" bIns="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5">
            <a:extLst>
              <a:ext uri="{FF2B5EF4-FFF2-40B4-BE49-F238E27FC236}">
                <a16:creationId xmlns:a16="http://schemas.microsoft.com/office/drawing/2014/main" id="{9442EA16-C204-1C47-87C8-81E4D6EE8067}"/>
              </a:ext>
            </a:extLst>
          </p:cNvPr>
          <p:cNvSpPr txBox="1">
            <a:spLocks/>
          </p:cNvSpPr>
          <p:nvPr userDrawn="1"/>
        </p:nvSpPr>
        <p:spPr>
          <a:xfrm>
            <a:off x="5654465" y="6334263"/>
            <a:ext cx="4254773" cy="365109"/>
          </a:xfrm>
          <a:prstGeom prst="rect">
            <a:avLst/>
          </a:prstGeom>
        </p:spPr>
        <p:txBody>
          <a:bodyPr lIns="0" tIns="0" rIns="0" bIns="0" anchor="ctr"/>
          <a:lstStyle>
            <a:defPPr>
              <a:defRPr lang="en-US"/>
            </a:defPPr>
            <a:lvl1pPr marL="0" algn="l" defTabSz="914400" rtl="0" eaLnBrk="1" latinLnBrk="0" hangingPunct="1">
              <a:defRPr sz="1300" b="1" i="0" kern="1200" spc="0" baseline="0">
                <a:solidFill>
                  <a:schemeClr val="tx2"/>
                </a:solidFill>
                <a:latin typeface="Arial" panose="020B0604020202020204" pitchFamily="34" charset="0"/>
                <a:ea typeface="Helvetica Neue Medium" panose="02000503000000020004"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noProof="0" dirty="0">
                <a:solidFill>
                  <a:schemeClr val="tx1">
                    <a:alpha val="40000"/>
                  </a:schemeClr>
                </a:solidFill>
              </a:rPr>
              <a:t>© 2021 Highmark Wholecare.</a:t>
            </a:r>
          </a:p>
          <a:p>
            <a:r>
              <a:rPr lang="en-US" b="0" noProof="0" dirty="0">
                <a:solidFill>
                  <a:schemeClr val="tx1">
                    <a:alpha val="40000"/>
                  </a:schemeClr>
                </a:solidFill>
              </a:rPr>
              <a:t>All rights reserved.</a:t>
            </a:r>
          </a:p>
        </p:txBody>
      </p:sp>
      <p:cxnSp>
        <p:nvCxnSpPr>
          <p:cNvPr id="12" name="Straight Connector 11">
            <a:extLst>
              <a:ext uri="{FF2B5EF4-FFF2-40B4-BE49-F238E27FC236}">
                <a16:creationId xmlns:a16="http://schemas.microsoft.com/office/drawing/2014/main" id="{BCBEA6E4-7808-AF46-9B07-4F9D44371285}"/>
              </a:ext>
            </a:extLst>
          </p:cNvPr>
          <p:cNvCxnSpPr>
            <a:cxnSpLocks/>
          </p:cNvCxnSpPr>
          <p:nvPr userDrawn="1"/>
        </p:nvCxnSpPr>
        <p:spPr>
          <a:xfrm>
            <a:off x="5654465" y="6160113"/>
            <a:ext cx="6103782" cy="0"/>
          </a:xfrm>
          <a:prstGeom prst="line">
            <a:avLst/>
          </a:prstGeom>
          <a:ln w="63500">
            <a:solidFill>
              <a:schemeClr val="tx2"/>
            </a:solidFill>
          </a:ln>
        </p:spPr>
        <p:style>
          <a:lnRef idx="3">
            <a:schemeClr val="accent2"/>
          </a:lnRef>
          <a:fillRef idx="0">
            <a:schemeClr val="accent2"/>
          </a:fillRef>
          <a:effectRef idx="2">
            <a:schemeClr val="accent2"/>
          </a:effectRef>
          <a:fontRef idx="minor">
            <a:schemeClr val="tx1"/>
          </a:fontRef>
        </p:style>
      </p:cxnSp>
      <p:cxnSp>
        <p:nvCxnSpPr>
          <p:cNvPr id="14" name="Straight Connector 13">
            <a:extLst>
              <a:ext uri="{FF2B5EF4-FFF2-40B4-BE49-F238E27FC236}">
                <a16:creationId xmlns:a16="http://schemas.microsoft.com/office/drawing/2014/main" id="{7DFD7446-DFCD-6345-AE61-F43E0082842B}"/>
              </a:ext>
            </a:extLst>
          </p:cNvPr>
          <p:cNvCxnSpPr>
            <a:cxnSpLocks/>
          </p:cNvCxnSpPr>
          <p:nvPr userDrawn="1"/>
        </p:nvCxnSpPr>
        <p:spPr>
          <a:xfrm>
            <a:off x="5654466" y="1292278"/>
            <a:ext cx="6103781" cy="0"/>
          </a:xfrm>
          <a:prstGeom prst="line">
            <a:avLst/>
          </a:prstGeom>
          <a:ln w="63500">
            <a:solidFill>
              <a:schemeClr val="tx2"/>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4040433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Slide - Icon Right">
    <p:spTree>
      <p:nvGrpSpPr>
        <p:cNvPr id="1" name=""/>
        <p:cNvGrpSpPr/>
        <p:nvPr/>
      </p:nvGrpSpPr>
      <p:grpSpPr>
        <a:xfrm>
          <a:off x="0" y="0"/>
          <a:ext cx="0" cy="0"/>
          <a:chOff x="0" y="0"/>
          <a:chExt cx="0" cy="0"/>
        </a:xfrm>
      </p:grpSpPr>
      <p:sp>
        <p:nvSpPr>
          <p:cNvPr id="5" name="Footer Placeholder 5">
            <a:extLst>
              <a:ext uri="{FF2B5EF4-FFF2-40B4-BE49-F238E27FC236}">
                <a16:creationId xmlns:a16="http://schemas.microsoft.com/office/drawing/2014/main" id="{2FFC755A-3EF2-4348-9F22-ECA76342F91C}"/>
              </a:ext>
            </a:extLst>
          </p:cNvPr>
          <p:cNvSpPr txBox="1">
            <a:spLocks/>
          </p:cNvSpPr>
          <p:nvPr userDrawn="1"/>
        </p:nvSpPr>
        <p:spPr>
          <a:xfrm>
            <a:off x="437695" y="6334263"/>
            <a:ext cx="4254773" cy="365109"/>
          </a:xfrm>
          <a:prstGeom prst="rect">
            <a:avLst/>
          </a:prstGeom>
        </p:spPr>
        <p:txBody>
          <a:bodyPr lIns="0" tIns="0" rIns="0" bIns="0" anchor="ctr"/>
          <a:lstStyle>
            <a:defPPr>
              <a:defRPr lang="en-US"/>
            </a:defPPr>
            <a:lvl1pPr marL="0" algn="l" defTabSz="914400" rtl="0" eaLnBrk="1" latinLnBrk="0" hangingPunct="1">
              <a:defRPr sz="1300" b="1" i="0" kern="1200" spc="0" baseline="0">
                <a:solidFill>
                  <a:schemeClr val="tx2"/>
                </a:solidFill>
                <a:latin typeface="Arial" panose="020B0604020202020204" pitchFamily="34" charset="0"/>
                <a:ea typeface="Helvetica Neue Medium" panose="02000503000000020004"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noProof="0" dirty="0">
                <a:solidFill>
                  <a:schemeClr val="tx1">
                    <a:alpha val="40000"/>
                  </a:schemeClr>
                </a:solidFill>
              </a:rPr>
              <a:t>© 2021 Highmark Wholecare. </a:t>
            </a:r>
          </a:p>
          <a:p>
            <a:r>
              <a:rPr lang="en-US" b="0" noProof="0" dirty="0">
                <a:solidFill>
                  <a:schemeClr val="tx1">
                    <a:alpha val="40000"/>
                  </a:schemeClr>
                </a:solidFill>
              </a:rPr>
              <a:t>All rights reserved.</a:t>
            </a:r>
          </a:p>
        </p:txBody>
      </p:sp>
      <p:sp>
        <p:nvSpPr>
          <p:cNvPr id="8" name="Title 7">
            <a:extLst>
              <a:ext uri="{FF2B5EF4-FFF2-40B4-BE49-F238E27FC236}">
                <a16:creationId xmlns:a16="http://schemas.microsoft.com/office/drawing/2014/main" id="{E9430B11-D356-284A-9496-FFF4C6677612}"/>
              </a:ext>
            </a:extLst>
          </p:cNvPr>
          <p:cNvSpPr>
            <a:spLocks noGrp="1"/>
          </p:cNvSpPr>
          <p:nvPr>
            <p:ph type="title" hasCustomPrompt="1"/>
          </p:nvPr>
        </p:nvSpPr>
        <p:spPr>
          <a:xfrm>
            <a:off x="437694" y="391543"/>
            <a:ext cx="6103783" cy="693296"/>
          </a:xfrm>
          <a:prstGeom prst="rect">
            <a:avLst/>
          </a:prstGeom>
        </p:spPr>
        <p:txBody>
          <a:bodyPr lIns="0" tIns="0" rIns="0" bIns="0" anchor="ctr">
            <a:noAutofit/>
          </a:bodyPr>
          <a:lstStyle>
            <a:lvl1pPr>
              <a:defRPr b="0">
                <a:solidFill>
                  <a:schemeClr val="tx2"/>
                </a:solidFill>
              </a:defRPr>
            </a:lvl1pPr>
          </a:lstStyle>
          <a:p>
            <a:r>
              <a:rPr lang="en-US" dirty="0"/>
              <a:t>Click to update slide title</a:t>
            </a:r>
          </a:p>
        </p:txBody>
      </p:sp>
      <p:sp>
        <p:nvSpPr>
          <p:cNvPr id="13" name="Slide Number Placeholder 12">
            <a:extLst>
              <a:ext uri="{FF2B5EF4-FFF2-40B4-BE49-F238E27FC236}">
                <a16:creationId xmlns:a16="http://schemas.microsoft.com/office/drawing/2014/main" id="{E79B12C1-D995-3745-AF12-8F8034D9F054}"/>
              </a:ext>
            </a:extLst>
          </p:cNvPr>
          <p:cNvSpPr>
            <a:spLocks noGrp="1"/>
          </p:cNvSpPr>
          <p:nvPr>
            <p:ph type="sldNum" sz="quarter" idx="12"/>
          </p:nvPr>
        </p:nvSpPr>
        <p:spPr>
          <a:xfrm>
            <a:off x="5662246" y="6356350"/>
            <a:ext cx="879231" cy="365125"/>
          </a:xfrm>
        </p:spPr>
        <p:txBody>
          <a:bodyPr lIns="0" tIns="0" rIns="0" bIns="0"/>
          <a:lstStyle>
            <a:lvl1pPr>
              <a:defRPr>
                <a:solidFill>
                  <a:schemeClr val="accent1"/>
                </a:solidFill>
              </a:defRPr>
            </a:lvl1pPr>
          </a:lstStyle>
          <a:p>
            <a:fld id="{852F96CA-6691-524C-8407-2F4125053D12}" type="slidenum">
              <a:rPr lang="en-US" smtClean="0"/>
              <a:pPr/>
              <a:t>‹#›</a:t>
            </a:fld>
            <a:endParaRPr lang="en-US" dirty="0"/>
          </a:p>
        </p:txBody>
      </p:sp>
      <p:sp>
        <p:nvSpPr>
          <p:cNvPr id="20" name="Text Placeholder 9">
            <a:extLst>
              <a:ext uri="{FF2B5EF4-FFF2-40B4-BE49-F238E27FC236}">
                <a16:creationId xmlns:a16="http://schemas.microsoft.com/office/drawing/2014/main" id="{A9AB0AFA-2F7F-7449-8659-FF33944E35A9}"/>
              </a:ext>
            </a:extLst>
          </p:cNvPr>
          <p:cNvSpPr>
            <a:spLocks noGrp="1"/>
          </p:cNvSpPr>
          <p:nvPr>
            <p:ph type="body" sz="quarter" idx="14"/>
          </p:nvPr>
        </p:nvSpPr>
        <p:spPr>
          <a:xfrm>
            <a:off x="437693" y="1589371"/>
            <a:ext cx="6103781" cy="4270248"/>
          </a:xfrm>
        </p:spPr>
        <p:txBody>
          <a:bodyPr lIns="0" tIns="0" rIns="0" bIns="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9">
            <a:extLst>
              <a:ext uri="{FF2B5EF4-FFF2-40B4-BE49-F238E27FC236}">
                <a16:creationId xmlns:a16="http://schemas.microsoft.com/office/drawing/2014/main" id="{A1F05DDF-8CA9-4B49-8E52-8727BDDC97D6}"/>
              </a:ext>
            </a:extLst>
          </p:cNvPr>
          <p:cNvSpPr/>
          <p:nvPr userDrawn="1"/>
        </p:nvSpPr>
        <p:spPr>
          <a:xfrm>
            <a:off x="6810375" y="0"/>
            <a:ext cx="5381625"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39E52911-8E36-4743-A9EA-442571B69BD0}"/>
              </a:ext>
            </a:extLst>
          </p:cNvPr>
          <p:cNvCxnSpPr>
            <a:cxnSpLocks/>
          </p:cNvCxnSpPr>
          <p:nvPr userDrawn="1"/>
        </p:nvCxnSpPr>
        <p:spPr>
          <a:xfrm>
            <a:off x="437695" y="6160113"/>
            <a:ext cx="6103782" cy="0"/>
          </a:xfrm>
          <a:prstGeom prst="line">
            <a:avLst/>
          </a:prstGeom>
          <a:ln w="63500">
            <a:solidFill>
              <a:schemeClr val="tx2"/>
            </a:solidFill>
          </a:ln>
        </p:spPr>
        <p:style>
          <a:lnRef idx="3">
            <a:schemeClr val="accent2"/>
          </a:lnRef>
          <a:fillRef idx="0">
            <a:schemeClr val="accent2"/>
          </a:fillRef>
          <a:effectRef idx="2">
            <a:schemeClr val="accent2"/>
          </a:effectRef>
          <a:fontRef idx="minor">
            <a:schemeClr val="tx1"/>
          </a:fontRef>
        </p:style>
      </p:cxnSp>
      <p:cxnSp>
        <p:nvCxnSpPr>
          <p:cNvPr id="12" name="Straight Connector 11">
            <a:extLst>
              <a:ext uri="{FF2B5EF4-FFF2-40B4-BE49-F238E27FC236}">
                <a16:creationId xmlns:a16="http://schemas.microsoft.com/office/drawing/2014/main" id="{F2F596E4-6462-D045-BAA7-BBA2D8465059}"/>
              </a:ext>
            </a:extLst>
          </p:cNvPr>
          <p:cNvCxnSpPr>
            <a:cxnSpLocks/>
          </p:cNvCxnSpPr>
          <p:nvPr userDrawn="1"/>
        </p:nvCxnSpPr>
        <p:spPr>
          <a:xfrm>
            <a:off x="437696" y="1292278"/>
            <a:ext cx="6103781" cy="0"/>
          </a:xfrm>
          <a:prstGeom prst="line">
            <a:avLst/>
          </a:prstGeom>
          <a:ln w="63500">
            <a:solidFill>
              <a:schemeClr val="tx2"/>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7247462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theme" Target="../theme/theme2.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3.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Title Placeholder 9">
            <a:extLst>
              <a:ext uri="{FF2B5EF4-FFF2-40B4-BE49-F238E27FC236}">
                <a16:creationId xmlns:a16="http://schemas.microsoft.com/office/drawing/2014/main" id="{7A7ECF88-036B-3046-A127-01EA02CE9C9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11" name="Date Placeholder 10">
            <a:extLst>
              <a:ext uri="{FF2B5EF4-FFF2-40B4-BE49-F238E27FC236}">
                <a16:creationId xmlns:a16="http://schemas.microsoft.com/office/drawing/2014/main" id="{B5EAC74B-18D2-854E-A6F4-E216199171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12" name="Footer Placeholder 11">
            <a:extLst>
              <a:ext uri="{FF2B5EF4-FFF2-40B4-BE49-F238E27FC236}">
                <a16:creationId xmlns:a16="http://schemas.microsoft.com/office/drawing/2014/main" id="{D89A79C0-4A27-2947-9ECC-6A7C129E74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13" name="Slide Number Placeholder 12">
            <a:extLst>
              <a:ext uri="{FF2B5EF4-FFF2-40B4-BE49-F238E27FC236}">
                <a16:creationId xmlns:a16="http://schemas.microsoft.com/office/drawing/2014/main" id="{F269919B-0786-E148-99EC-E54E979DDE7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2F96CA-6691-524C-8407-2F4125053D12}" type="slidenum">
              <a:rPr lang="en-US" smtClean="0"/>
              <a:t>‹#›</a:t>
            </a:fld>
            <a:endParaRPr lang="en-US" dirty="0"/>
          </a:p>
        </p:txBody>
      </p:sp>
      <p:sp>
        <p:nvSpPr>
          <p:cNvPr id="14" name="Text Placeholder 13">
            <a:extLst>
              <a:ext uri="{FF2B5EF4-FFF2-40B4-BE49-F238E27FC236}">
                <a16:creationId xmlns:a16="http://schemas.microsoft.com/office/drawing/2014/main" id="{F7D857F7-0710-3D46-AC39-DF634C735790}"/>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16064321"/>
      </p:ext>
    </p:extLst>
  </p:cSld>
  <p:clrMap bg1="lt1" tx1="dk1" bg2="lt2" tx2="dk2" accent1="accent1" accent2="accent2" accent3="accent3" accent4="accent4" accent5="accent5" accent6="accent6" hlink="hlink" folHlink="folHlink"/>
  <p:sldLayoutIdLst>
    <p:sldLayoutId id="2147483649" r:id="rId1"/>
    <p:sldLayoutId id="2147483652" r:id="rId2"/>
    <p:sldLayoutId id="2147483655" r:id="rId3"/>
    <p:sldLayoutId id="2147483653" r:id="rId4"/>
    <p:sldLayoutId id="2147483663" r:id="rId5"/>
    <p:sldLayoutId id="2147483660" r:id="rId6"/>
    <p:sldLayoutId id="2147483656" r:id="rId7"/>
    <p:sldLayoutId id="2147483657" r:id="rId8"/>
    <p:sldLayoutId id="2147483658" r:id="rId9"/>
    <p:sldLayoutId id="2147483659" r:id="rId10"/>
    <p:sldLayoutId id="2147483662" r:id="rId11"/>
    <p:sldLayoutId id="2147483685"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D2EF5CA-A142-3A44-B52E-667D598B4663}"/>
              </a:ext>
            </a:extLst>
          </p:cNvPr>
          <p:cNvSpPr>
            <a:spLocks noGrp="1"/>
          </p:cNvSpPr>
          <p:nvPr>
            <p:ph type="title"/>
          </p:nvPr>
        </p:nvSpPr>
        <p:spPr>
          <a:xfrm>
            <a:off x="566928" y="577850"/>
            <a:ext cx="10515600" cy="670290"/>
          </a:xfrm>
          <a:prstGeom prst="rect">
            <a:avLst/>
          </a:prstGeom>
        </p:spPr>
        <p:txBody>
          <a:bodyPr vert="horz" lIns="91440" tIns="45720" rIns="91440" bIns="45720" rtlCol="0" anchor="t" anchorCtr="0">
            <a:noAutofit/>
          </a:bodyPr>
          <a:lstStyle/>
          <a:p>
            <a:r>
              <a:rPr lang="en-US"/>
              <a:t>Headline</a:t>
            </a:r>
          </a:p>
        </p:txBody>
      </p:sp>
      <p:sp>
        <p:nvSpPr>
          <p:cNvPr id="3" name="Text Placeholder 2">
            <a:extLst>
              <a:ext uri="{FF2B5EF4-FFF2-40B4-BE49-F238E27FC236}">
                <a16:creationId xmlns:a16="http://schemas.microsoft.com/office/drawing/2014/main" id="{19D5672C-2ED3-F84E-9297-A3DFEA90E9FD}"/>
              </a:ext>
            </a:extLst>
          </p:cNvPr>
          <p:cNvSpPr>
            <a:spLocks noGrp="1"/>
          </p:cNvSpPr>
          <p:nvPr>
            <p:ph type="body" idx="1"/>
          </p:nvPr>
        </p:nvSpPr>
        <p:spPr>
          <a:xfrm>
            <a:off x="566928" y="1412875"/>
            <a:ext cx="10827917" cy="4351338"/>
          </a:xfrm>
          <a:prstGeom prst="rect">
            <a:avLst/>
          </a:prstGeom>
        </p:spPr>
        <p:txBody>
          <a:bodyPr vert="horz" lIns="91440" tIns="45720" rIns="91440" bIns="45720" numCol="2" spcCol="45720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Box 4">
            <a:extLst>
              <a:ext uri="{FF2B5EF4-FFF2-40B4-BE49-F238E27FC236}">
                <a16:creationId xmlns:a16="http://schemas.microsoft.com/office/drawing/2014/main" id="{C605B9B7-0361-6E45-8805-87689C59BFE3}"/>
              </a:ext>
            </a:extLst>
          </p:cNvPr>
          <p:cNvSpPr txBox="1"/>
          <p:nvPr userDrawn="1"/>
        </p:nvSpPr>
        <p:spPr>
          <a:xfrm>
            <a:off x="566928" y="6394090"/>
            <a:ext cx="4572000" cy="228600"/>
          </a:xfrm>
          <a:prstGeom prst="rect">
            <a:avLst/>
          </a:prstGeom>
          <a:noFill/>
        </p:spPr>
        <p:txBody>
          <a:bodyPr wrap="square" rtlCol="0" anchor="ctr" anchorCtr="0">
            <a:noAutofit/>
          </a:bodyPr>
          <a:lstStyle/>
          <a:p>
            <a:pPr>
              <a:lnSpc>
                <a:spcPct val="100000"/>
              </a:lnSpc>
            </a:pPr>
            <a:r>
              <a:rPr lang="en-US" sz="1000" dirty="0">
                <a:latin typeface="Avenir Next LT Pro" panose="020B0504020202020204" pitchFamily="34" charset="77"/>
              </a:rPr>
              <a:t>HIGHMARK HEALTH</a:t>
            </a:r>
          </a:p>
        </p:txBody>
      </p:sp>
      <p:sp>
        <p:nvSpPr>
          <p:cNvPr id="4" name="Slide Number Placeholder 3">
            <a:extLst>
              <a:ext uri="{FF2B5EF4-FFF2-40B4-BE49-F238E27FC236}">
                <a16:creationId xmlns:a16="http://schemas.microsoft.com/office/drawing/2014/main" id="{9474A2EA-3FBE-42AB-BD80-60FDEBEA9AD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rgbClr val="003962"/>
                </a:solidFill>
              </a:defRPr>
            </a:lvl1pPr>
          </a:lstStyle>
          <a:p>
            <a:fld id="{55897F9B-6090-46AF-A08B-34B01777A08A}" type="slidenum">
              <a:rPr lang="en-US" smtClean="0"/>
              <a:pPr/>
              <a:t>‹#›</a:t>
            </a:fld>
            <a:endParaRPr lang="en-US" dirty="0"/>
          </a:p>
        </p:txBody>
      </p:sp>
    </p:spTree>
    <p:extLst>
      <p:ext uri="{BB962C8B-B14F-4D97-AF65-F5344CB8AC3E}">
        <p14:creationId xmlns:p14="http://schemas.microsoft.com/office/powerpoint/2010/main" val="3415819387"/>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 id="2147483681" r:id="rId17"/>
    <p:sldLayoutId id="2147483682" r:id="rId18"/>
    <p:sldLayoutId id="2147483683" r:id="rId19"/>
    <p:sldLayoutId id="2147483684" r:id="rId20"/>
  </p:sldLayoutIdLst>
  <p:hf hdr="0" ftr="0" dt="0"/>
  <p:txStyles>
    <p:titleStyle>
      <a:lvl1pPr algn="l" defTabSz="914400" rtl="0" eaLnBrk="1" latinLnBrk="0" hangingPunct="1">
        <a:lnSpc>
          <a:spcPct val="90000"/>
        </a:lnSpc>
        <a:spcBef>
          <a:spcPct val="0"/>
        </a:spcBef>
        <a:buNone/>
        <a:defRPr sz="4300" b="1" i="0" kern="1200">
          <a:solidFill>
            <a:schemeClr val="tx1"/>
          </a:solidFill>
          <a:latin typeface="Avenir Next LT Pro" panose="020B0504020202020204" pitchFamily="34" charset="77"/>
          <a:ea typeface="+mj-ea"/>
          <a:cs typeface="+mj-cs"/>
        </a:defRPr>
      </a:lvl1pPr>
    </p:titleStyle>
    <p:bodyStyle>
      <a:lvl1pPr marL="228600" indent="-228600" algn="l" defTabSz="914400" rtl="0" eaLnBrk="1" latinLnBrk="0" hangingPunct="1">
        <a:lnSpc>
          <a:spcPts val="2860"/>
        </a:lnSpc>
        <a:spcBef>
          <a:spcPts val="1000"/>
        </a:spcBef>
        <a:buFont typeface="Arial" panose="020B0604020202020204" pitchFamily="34" charset="0"/>
        <a:buChar char="•"/>
        <a:defRPr sz="2300" b="0" i="0" kern="1200" spc="0" baseline="0">
          <a:solidFill>
            <a:schemeClr val="tx1"/>
          </a:solidFill>
          <a:latin typeface="Avenir Next LT Pro" panose="020B0504020202020204" pitchFamily="34" charset="77"/>
          <a:ea typeface="+mn-ea"/>
          <a:cs typeface="+mn-cs"/>
        </a:defRPr>
      </a:lvl1pPr>
      <a:lvl2pPr marL="685800" indent="-228600" algn="l" defTabSz="914400" rtl="0" eaLnBrk="1" latinLnBrk="0" hangingPunct="1">
        <a:lnSpc>
          <a:spcPts val="2860"/>
        </a:lnSpc>
        <a:spcBef>
          <a:spcPts val="500"/>
        </a:spcBef>
        <a:buFont typeface="Arial" panose="020B0604020202020204" pitchFamily="34" charset="0"/>
        <a:buChar char="•"/>
        <a:defRPr sz="1800" b="0" i="0" kern="1200" spc="0" baseline="0">
          <a:solidFill>
            <a:schemeClr val="tx1"/>
          </a:solidFill>
          <a:latin typeface="Avenir Next LT Pro" panose="020B0504020202020204" pitchFamily="34" charset="77"/>
          <a:ea typeface="+mn-ea"/>
          <a:cs typeface="+mn-cs"/>
        </a:defRPr>
      </a:lvl2pPr>
      <a:lvl3pPr marL="1143000" indent="-228600" algn="l" defTabSz="914400" rtl="0" eaLnBrk="1" latinLnBrk="0" hangingPunct="1">
        <a:lnSpc>
          <a:spcPts val="2860"/>
        </a:lnSpc>
        <a:spcBef>
          <a:spcPts val="500"/>
        </a:spcBef>
        <a:buFont typeface="Arial" panose="020B0604020202020204" pitchFamily="34" charset="0"/>
        <a:buChar char="•"/>
        <a:defRPr sz="1400" b="0" i="0" kern="1200" spc="0" baseline="0">
          <a:solidFill>
            <a:schemeClr val="tx1"/>
          </a:solidFill>
          <a:latin typeface="Avenir Next LT Pro" panose="020B0504020202020204" pitchFamily="34" charset="77"/>
          <a:ea typeface="+mn-ea"/>
          <a:cs typeface="+mn-cs"/>
        </a:defRPr>
      </a:lvl3pPr>
      <a:lvl4pPr marL="1600200" indent="-228600" algn="l" defTabSz="914400" rtl="0" eaLnBrk="1" latinLnBrk="0" hangingPunct="1">
        <a:lnSpc>
          <a:spcPts val="2860"/>
        </a:lnSpc>
        <a:spcBef>
          <a:spcPts val="500"/>
        </a:spcBef>
        <a:buFont typeface="Arial" panose="020B0604020202020204" pitchFamily="34" charset="0"/>
        <a:buChar char="•"/>
        <a:defRPr sz="1100" b="0" i="0" kern="1200" spc="0" baseline="0">
          <a:solidFill>
            <a:schemeClr val="tx1"/>
          </a:solidFill>
          <a:latin typeface="Avenir Next LT Pro" panose="020B0504020202020204" pitchFamily="34" charset="77"/>
          <a:ea typeface="+mn-ea"/>
          <a:cs typeface="+mn-cs"/>
        </a:defRPr>
      </a:lvl4pPr>
      <a:lvl5pPr marL="2057400" indent="-228600" algn="l" defTabSz="914400" rtl="0" eaLnBrk="1" latinLnBrk="0" hangingPunct="1">
        <a:lnSpc>
          <a:spcPts val="2860"/>
        </a:lnSpc>
        <a:spcBef>
          <a:spcPts val="500"/>
        </a:spcBef>
        <a:buFont typeface="Arial" panose="020B0604020202020204" pitchFamily="34" charset="0"/>
        <a:buChar char="•"/>
        <a:defRPr sz="1200" kern="1200" spc="0" baseline="0">
          <a:solidFill>
            <a:schemeClr val="tx1"/>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88">
          <p15:clr>
            <a:srgbClr val="F26B43"/>
          </p15:clr>
        </p15:guide>
        <p15:guide id="2" pos="432">
          <p15:clr>
            <a:srgbClr val="F26B43"/>
          </p15:clr>
        </p15:guide>
        <p15:guide id="3" pos="7248">
          <p15:clr>
            <a:srgbClr val="F26B43"/>
          </p15:clr>
        </p15:guide>
        <p15:guide id="4" orient="horz" pos="36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Title Placeholder 9">
            <a:extLst>
              <a:ext uri="{FF2B5EF4-FFF2-40B4-BE49-F238E27FC236}">
                <a16:creationId xmlns:a16="http://schemas.microsoft.com/office/drawing/2014/main" id="{7A7ECF88-036B-3046-A127-01EA02CE9C9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11" name="Date Placeholder 10">
            <a:extLst>
              <a:ext uri="{FF2B5EF4-FFF2-40B4-BE49-F238E27FC236}">
                <a16:creationId xmlns:a16="http://schemas.microsoft.com/office/drawing/2014/main" id="{B5EAC74B-18D2-854E-A6F4-E216199171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12" name="Footer Placeholder 11">
            <a:extLst>
              <a:ext uri="{FF2B5EF4-FFF2-40B4-BE49-F238E27FC236}">
                <a16:creationId xmlns:a16="http://schemas.microsoft.com/office/drawing/2014/main" id="{D89A79C0-4A27-2947-9ECC-6A7C129E74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13" name="Slide Number Placeholder 12">
            <a:extLst>
              <a:ext uri="{FF2B5EF4-FFF2-40B4-BE49-F238E27FC236}">
                <a16:creationId xmlns:a16="http://schemas.microsoft.com/office/drawing/2014/main" id="{F269919B-0786-E148-99EC-E54E979DDE7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2F96CA-6691-524C-8407-2F4125053D12}" type="slidenum">
              <a:rPr lang="en-US" smtClean="0"/>
              <a:t>‹#›</a:t>
            </a:fld>
            <a:endParaRPr lang="en-US" dirty="0"/>
          </a:p>
        </p:txBody>
      </p:sp>
      <p:sp>
        <p:nvSpPr>
          <p:cNvPr id="14" name="Text Placeholder 13">
            <a:extLst>
              <a:ext uri="{FF2B5EF4-FFF2-40B4-BE49-F238E27FC236}">
                <a16:creationId xmlns:a16="http://schemas.microsoft.com/office/drawing/2014/main" id="{F7D857F7-0710-3D46-AC39-DF634C735790}"/>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174514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9.xml"/><Relationship Id="rId5" Type="http://schemas.openxmlformats.org/officeDocument/2006/relationships/image" Target="../media/image11.jpe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hyperlink" Target="https://www.cms.gov/" TargetMode="Externa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www.hhs.gov/sites/default/files/hipaa-privacy-rule-and-sharing-info-related-to-mental-health.pdf" TargetMode="Externa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hyperlink" Target="https://www.cms.gov/medicare-coverage-database/view/lcd.aspx?lcdId=34616&amp;ver=40" TargetMode="External"/><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hyperlink" Target="https://www.novitas-solutions.com/webcenter/portal/MedicareJL/pagebyid?contentId=00150921" TargetMode="External"/><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hyperlink" Target="https://www.novitas-solutions.com/webcenter/portal/MedicareJL/pagebyid?contentId=00270108" TargetMode="External"/><Relationship Id="rId4" Type="http://schemas.openxmlformats.org/officeDocument/2006/relationships/hyperlink" Target="https://www.cms.gov/Regulations-and-Guidance/Guidance/Manuals/Downloads/bp102c15.pdf"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10.xml"/><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0.png"/><Relationship Id="rId7"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42.svg"/><Relationship Id="rId5" Type="http://schemas.openxmlformats.org/officeDocument/2006/relationships/image" Target="../media/image41.png"/><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diagramLayout" Target="../diagrams/layout2.xml"/><Relationship Id="rId7" Type="http://schemas.openxmlformats.org/officeDocument/2006/relationships/image" Target="../media/image45.png"/><Relationship Id="rId2" Type="http://schemas.openxmlformats.org/officeDocument/2006/relationships/diagramData" Target="../diagrams/data2.xml"/><Relationship Id="rId1" Type="http://schemas.openxmlformats.org/officeDocument/2006/relationships/slideLayout" Target="../slideLayouts/slideLayout3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8" Type="http://schemas.openxmlformats.org/officeDocument/2006/relationships/hyperlink" Target="mailto:SIU_HHO@highmark.com" TargetMode="External"/><Relationship Id="rId3" Type="http://schemas.openxmlformats.org/officeDocument/2006/relationships/image" Target="../media/image46.png"/><Relationship Id="rId7" Type="http://schemas.openxmlformats.org/officeDocument/2006/relationships/hyperlink" Target="https://highmarkwholecare.cqs.symplr.com/Portal/CreateForm/450028" TargetMode="External"/><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hyperlink" Target="mailto:SSIU@highmarkwholecare.com" TargetMode="External"/><Relationship Id="rId5" Type="http://schemas.openxmlformats.org/officeDocument/2006/relationships/image" Target="../media/image48.png"/><Relationship Id="rId10" Type="http://schemas.openxmlformats.org/officeDocument/2006/relationships/hyperlink" Target="https://wv.highmarkhealthoptions.com/fraud-waste-abuse/fraud-abuse-form.html" TargetMode="External"/><Relationship Id="rId4" Type="http://schemas.openxmlformats.org/officeDocument/2006/relationships/image" Target="../media/image47.png"/><Relationship Id="rId9" Type="http://schemas.openxmlformats.org/officeDocument/2006/relationships/hyperlink" Target="https://www.highmarkhealthoptions.com/fraud-abuse/fraud-abuse-form.html"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www.highmark.com/fraud/fraud-form" TargetMode="External"/><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hyperlink" Target="https://www.novitas-solutions.com/webcenter/portal/NovitasSolutions" TargetMode="External"/><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hyperlink" Target="https://www.ncqa.org/" TargetMode="External"/><Relationship Id="rId5" Type="http://schemas.openxmlformats.org/officeDocument/2006/relationships/hyperlink" Target="https://oig.hhs.gov/" TargetMode="External"/><Relationship Id="rId4" Type="http://schemas.openxmlformats.org/officeDocument/2006/relationships/hyperlink" Target="https://www.cms.gov/"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16.png"/><Relationship Id="rId4" Type="http://schemas.openxmlformats.org/officeDocument/2006/relationships/hyperlink" Target="https://highmarkwholecare.com/Portals/8/MedicareManual.pdf"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6" name="Rectangle 85">
            <a:extLst>
              <a:ext uri="{FF2B5EF4-FFF2-40B4-BE49-F238E27FC236}">
                <a16:creationId xmlns:a16="http://schemas.microsoft.com/office/drawing/2014/main" id="{C3D6EC93-F369-413E-AA67-5D41041610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LT Pro"/>
              <a:ea typeface="+mn-ea"/>
              <a:cs typeface="+mn-cs"/>
            </a:endParaRPr>
          </a:p>
        </p:txBody>
      </p:sp>
      <p:sp>
        <p:nvSpPr>
          <p:cNvPr id="8" name="Title 7">
            <a:extLst>
              <a:ext uri="{FF2B5EF4-FFF2-40B4-BE49-F238E27FC236}">
                <a16:creationId xmlns:a16="http://schemas.microsoft.com/office/drawing/2014/main" id="{185068EB-A076-38C6-F38D-F9A6D3D1E03A}"/>
              </a:ext>
            </a:extLst>
          </p:cNvPr>
          <p:cNvSpPr>
            <a:spLocks noGrp="1"/>
          </p:cNvSpPr>
          <p:nvPr>
            <p:ph type="title"/>
          </p:nvPr>
        </p:nvSpPr>
        <p:spPr>
          <a:xfrm>
            <a:off x="772213" y="366935"/>
            <a:ext cx="4394200" cy="1323439"/>
          </a:xfrm>
        </p:spPr>
        <p:txBody>
          <a:bodyPr vert="horz" lIns="91440" tIns="45720" rIns="91440" bIns="45720" rtlCol="0" anchor="t">
            <a:normAutofit fontScale="90000"/>
          </a:bodyPr>
          <a:lstStyle/>
          <a:p>
            <a:r>
              <a:rPr lang="en-US" sz="5000" dirty="0">
                <a:solidFill>
                  <a:schemeClr val="bg1"/>
                </a:solidFill>
                <a:latin typeface="Arial" panose="020B0604020202020204" pitchFamily="34" charset="0"/>
                <a:cs typeface="Arial" panose="020B0604020202020204" pitchFamily="34" charset="0"/>
              </a:rPr>
              <a:t>Welcome!</a:t>
            </a:r>
            <a:br>
              <a:rPr lang="en-US" sz="5000" dirty="0">
                <a:solidFill>
                  <a:schemeClr val="bg1"/>
                </a:solidFill>
                <a:latin typeface="Arial" panose="020B0604020202020204" pitchFamily="34" charset="0"/>
                <a:cs typeface="Arial" panose="020B0604020202020204" pitchFamily="34" charset="0"/>
              </a:rPr>
            </a:br>
            <a:br>
              <a:rPr lang="en-US" sz="4000" dirty="0">
                <a:solidFill>
                  <a:schemeClr val="bg1"/>
                </a:solidFill>
                <a:latin typeface="Arial" panose="020B0604020202020204" pitchFamily="34" charset="0"/>
                <a:cs typeface="Arial" panose="020B0604020202020204" pitchFamily="34" charset="0"/>
              </a:rPr>
            </a:br>
            <a:r>
              <a:rPr lang="en-US" sz="3600" dirty="0">
                <a:solidFill>
                  <a:schemeClr val="bg1"/>
                </a:solidFill>
                <a:latin typeface="Arial" panose="020B0604020202020204" pitchFamily="34" charset="0"/>
                <a:cs typeface="Arial" panose="020B0604020202020204" pitchFamily="34" charset="0"/>
              </a:rPr>
              <a:t>Training with Highmark Wholecare </a:t>
            </a:r>
            <a:endParaRPr lang="en-US" sz="4000" dirty="0">
              <a:solidFill>
                <a:schemeClr val="bg1"/>
              </a:solidFill>
              <a:latin typeface="Arial" panose="020B0604020202020204" pitchFamily="34" charset="0"/>
              <a:cs typeface="Arial" panose="020B0604020202020204" pitchFamily="34" charset="0"/>
            </a:endParaRPr>
          </a:p>
        </p:txBody>
      </p:sp>
      <p:sp>
        <p:nvSpPr>
          <p:cNvPr id="2" name="Text Placeholder 3">
            <a:extLst>
              <a:ext uri="{FF2B5EF4-FFF2-40B4-BE49-F238E27FC236}">
                <a16:creationId xmlns:a16="http://schemas.microsoft.com/office/drawing/2014/main" id="{C35304CE-2535-5BF4-36F0-165C9F06DB80}"/>
              </a:ext>
            </a:extLst>
          </p:cNvPr>
          <p:cNvSpPr txBox="1">
            <a:spLocks/>
          </p:cNvSpPr>
          <p:nvPr/>
        </p:nvSpPr>
        <p:spPr>
          <a:xfrm>
            <a:off x="814321" y="2601854"/>
            <a:ext cx="4931004" cy="334466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srgbClr val="FFFFFF">
                  <a:alpha val="80000"/>
                </a:srgbClr>
              </a:solidFill>
              <a:effectLst/>
              <a:uLnTx/>
              <a:uFillTx/>
              <a:latin typeface="Avenir Next LT Pro"/>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1" i="0" u="none" strike="noStrike" kern="1200" cap="none" spc="0" normalizeH="0" baseline="0" noProof="0" dirty="0">
                <a:ln>
                  <a:noFill/>
                </a:ln>
                <a:solidFill>
                  <a:srgbClr val="FAC1B2"/>
                </a:solidFill>
                <a:effectLst/>
                <a:uLnTx/>
                <a:uFillTx/>
                <a:latin typeface="Arial" panose="020B0604020202020204" pitchFamily="34" charset="0"/>
                <a:ea typeface="+mn-ea"/>
                <a:cs typeface="Arial" panose="020B0604020202020204" pitchFamily="34" charset="0"/>
              </a:rPr>
              <a:t>The program will begin at noon.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srgbClr val="FAC1B2"/>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900" b="0" i="0" u="none" strike="noStrike" kern="1200" cap="none" spc="0" normalizeH="0" baseline="0" noProof="0" dirty="0">
                <a:ln>
                  <a:noFill/>
                </a:ln>
                <a:solidFill>
                  <a:srgbClr val="003962">
                    <a:lumMod val="10000"/>
                    <a:lumOff val="90000"/>
                  </a:srgbClr>
                </a:solidFill>
                <a:effectLst/>
                <a:uLnTx/>
                <a:uFillTx/>
                <a:latin typeface="Arial" panose="020B0604020202020204" pitchFamily="34" charset="0"/>
                <a:ea typeface="+mn-ea"/>
                <a:cs typeface="Arial" panose="020B0604020202020204" pitchFamily="34" charset="0"/>
              </a:rPr>
              <a:t>You will hear silence until we begin.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900" b="0" i="0" u="none" strike="noStrike" kern="1200" cap="none" spc="0" normalizeH="0" baseline="0" noProof="0" dirty="0">
                <a:ln>
                  <a:noFill/>
                </a:ln>
                <a:solidFill>
                  <a:srgbClr val="003962">
                    <a:lumMod val="10000"/>
                    <a:lumOff val="90000"/>
                  </a:srgbClr>
                </a:solidFill>
                <a:effectLst/>
                <a:uLnTx/>
                <a:uFillTx/>
                <a:latin typeface="Arial" panose="020B0604020202020204" pitchFamily="34" charset="0"/>
                <a:ea typeface="+mn-ea"/>
                <a:cs typeface="Arial" panose="020B0604020202020204" pitchFamily="34" charset="0"/>
              </a:rPr>
              <a:t>Please take this opportunity to check your connections.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200" b="0" i="1" u="none" strike="noStrike" kern="1200" cap="none" spc="0" normalizeH="0" baseline="0" noProof="0" dirty="0">
              <a:ln>
                <a:noFill/>
              </a:ln>
              <a:solidFill>
                <a:srgbClr val="FFFFFF">
                  <a:lumMod val="85000"/>
                </a:srgbClr>
              </a:solidFill>
              <a:effectLst/>
              <a:uLnTx/>
              <a:uFillTx/>
              <a:latin typeface="Arial" panose="020B0604020202020204" pitchFamily="34" charset="0"/>
              <a:ea typeface="+mn-ea"/>
              <a:cs typeface="Arial" panose="020B0604020202020204" pitchFamily="34" charset="0"/>
            </a:endParaRPr>
          </a:p>
          <a:p>
            <a:pPr marL="914400" marR="0" lvl="2"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900" b="0" i="1" u="none" strike="noStrike" kern="1200" cap="none" spc="0" normalizeH="0" baseline="0" noProof="0" dirty="0">
                <a:ln>
                  <a:noFill/>
                </a:ln>
                <a:solidFill>
                  <a:srgbClr val="003962">
                    <a:lumMod val="10000"/>
                    <a:lumOff val="90000"/>
                  </a:srgbClr>
                </a:solidFill>
                <a:effectLst/>
                <a:uLnTx/>
                <a:uFillTx/>
                <a:latin typeface="Arial" panose="020B0604020202020204" pitchFamily="34" charset="0"/>
                <a:ea typeface="+mn-ea"/>
                <a:cs typeface="Arial" panose="020B0604020202020204" pitchFamily="34" charset="0"/>
              </a:rPr>
              <a:t>The Q&amp;A box is available to type any questions or issues.</a:t>
            </a:r>
          </a:p>
        </p:txBody>
      </p:sp>
      <p:grpSp>
        <p:nvGrpSpPr>
          <p:cNvPr id="87" name="Group 86">
            <a:extLst>
              <a:ext uri="{FF2B5EF4-FFF2-40B4-BE49-F238E27FC236}">
                <a16:creationId xmlns:a16="http://schemas.microsoft.com/office/drawing/2014/main" id="{4EA04677-6B2C-40F4-975C-ED919655277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32356" y="0"/>
            <a:ext cx="874718" cy="6857455"/>
            <a:chOff x="5632356" y="0"/>
            <a:chExt cx="874718" cy="6857455"/>
          </a:xfrm>
        </p:grpSpPr>
        <p:sp>
          <p:nvSpPr>
            <p:cNvPr id="83" name="Freeform: Shape 82">
              <a:extLst>
                <a:ext uri="{FF2B5EF4-FFF2-40B4-BE49-F238E27FC236}">
                  <a16:creationId xmlns:a16="http://schemas.microsoft.com/office/drawing/2014/main" id="{3F1ABE2E-F19F-4BD3-B0FA-8A2D8885B9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6"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LT Pro"/>
                <a:ea typeface="+mn-ea"/>
                <a:cs typeface="+mn-cs"/>
              </a:endParaRPr>
            </a:p>
          </p:txBody>
        </p:sp>
        <p:sp>
          <p:nvSpPr>
            <p:cNvPr id="88" name="Freeform: Shape 87">
              <a:extLst>
                <a:ext uri="{FF2B5EF4-FFF2-40B4-BE49-F238E27FC236}">
                  <a16:creationId xmlns:a16="http://schemas.microsoft.com/office/drawing/2014/main" id="{C86D0F14-D449-4833-830D-A382829E2D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LT Pro"/>
                <a:ea typeface="+mn-ea"/>
                <a:cs typeface="+mn-cs"/>
              </a:endParaRPr>
            </a:p>
          </p:txBody>
        </p:sp>
      </p:grpSp>
      <p:pic>
        <p:nvPicPr>
          <p:cNvPr id="3" name="Picture 2" descr="Icon&#10;&#10;Description automatically generated">
            <a:extLst>
              <a:ext uri="{FF2B5EF4-FFF2-40B4-BE49-F238E27FC236}">
                <a16:creationId xmlns:a16="http://schemas.microsoft.com/office/drawing/2014/main" id="{4EEDCF5C-0663-D7CB-BF4D-21BD734DE2B1}"/>
              </a:ext>
            </a:extLst>
          </p:cNvPr>
          <p:cNvPicPr>
            <a:picLocks noChangeAspect="1"/>
          </p:cNvPicPr>
          <p:nvPr/>
        </p:nvPicPr>
        <p:blipFill>
          <a:blip r:embed="rId4"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463646" y="5043816"/>
            <a:ext cx="1297071" cy="1149181"/>
          </a:xfrm>
          <a:prstGeom prst="rect">
            <a:avLst/>
          </a:prstGeom>
          <a:ln>
            <a:noFill/>
          </a:ln>
        </p:spPr>
      </p:pic>
      <p:sp>
        <p:nvSpPr>
          <p:cNvPr id="4" name="Slide Number Placeholder 3">
            <a:extLst>
              <a:ext uri="{FF2B5EF4-FFF2-40B4-BE49-F238E27FC236}">
                <a16:creationId xmlns:a16="http://schemas.microsoft.com/office/drawing/2014/main" id="{07932D90-8E1D-ED1E-0BB2-7F1FBE35284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897F9B-6090-46AF-A08B-34B01777A08A}" type="slidenum">
              <a:rPr kumimoji="0" lang="en-US" sz="1200" b="0" i="0" u="none" strike="noStrike" kern="1200" cap="none" spc="0" normalizeH="0" baseline="0" noProof="0" smtClean="0">
                <a:ln>
                  <a:noFill/>
                </a:ln>
                <a:solidFill>
                  <a:srgbClr val="003962"/>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srgbClr val="003962"/>
              </a:solidFill>
              <a:effectLst/>
              <a:uLnTx/>
              <a:uFillTx/>
              <a:latin typeface="Avenir Next LT Pro"/>
              <a:ea typeface="+mn-ea"/>
              <a:cs typeface="+mn-cs"/>
            </a:endParaRPr>
          </a:p>
        </p:txBody>
      </p:sp>
      <p:pic>
        <p:nvPicPr>
          <p:cNvPr id="7" name="Picture Placeholder 3" descr="A person sitting in a chair with a computer in the lap&#10;&#10;Description automatically generated with low confidence">
            <a:extLst>
              <a:ext uri="{FF2B5EF4-FFF2-40B4-BE49-F238E27FC236}">
                <a16:creationId xmlns:a16="http://schemas.microsoft.com/office/drawing/2014/main" id="{FD80D781-1BC0-690E-3590-3249239DE45A}"/>
              </a:ext>
            </a:extLst>
          </p:cNvPr>
          <p:cNvPicPr>
            <a:picLocks noGrp="1" noChangeAspect="1"/>
          </p:cNvPicPr>
          <p:nvPr>
            <p:ph type="pic" sz="quarter" idx="10"/>
          </p:nvPr>
        </p:nvPicPr>
        <p:blipFill rotWithShape="1">
          <a:blip r:embed="rId5" cstate="screen">
            <a:extLst>
              <a:ext uri="{28A0092B-C50C-407E-A947-70E740481C1C}">
                <a14:useLocalDpi xmlns:a14="http://schemas.microsoft.com/office/drawing/2010/main"/>
              </a:ext>
            </a:extLst>
          </a:blip>
          <a:srcRect/>
          <a:stretch/>
        </p:blipFill>
        <p:spPr>
          <a:xfrm>
            <a:off x="6096000" y="0"/>
            <a:ext cx="6096000" cy="6858000"/>
          </a:xfrm>
          <a:effectLst>
            <a:softEdge rad="393700"/>
          </a:effectLst>
        </p:spPr>
      </p:pic>
    </p:spTree>
    <p:extLst>
      <p:ext uri="{BB962C8B-B14F-4D97-AF65-F5344CB8AC3E}">
        <p14:creationId xmlns:p14="http://schemas.microsoft.com/office/powerpoint/2010/main" val="36208547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2E328-23F1-972B-4710-58030A71A829}"/>
              </a:ext>
            </a:extLst>
          </p:cNvPr>
          <p:cNvSpPr>
            <a:spLocks noGrp="1"/>
          </p:cNvSpPr>
          <p:nvPr>
            <p:ph type="title"/>
          </p:nvPr>
        </p:nvSpPr>
        <p:spPr/>
        <p:txBody>
          <a:bodyPr>
            <a:normAutofit fontScale="90000"/>
          </a:bodyPr>
          <a:lstStyle/>
          <a:p>
            <a:r>
              <a:rPr lang="en-US" dirty="0"/>
              <a:t>Medical Record Documentation and Medical Necessity</a:t>
            </a:r>
          </a:p>
        </p:txBody>
      </p:sp>
    </p:spTree>
    <p:extLst>
      <p:ext uri="{BB962C8B-B14F-4D97-AF65-F5344CB8AC3E}">
        <p14:creationId xmlns:p14="http://schemas.microsoft.com/office/powerpoint/2010/main" val="33875897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E37C7-1FCD-CA49-75D5-067DE0A68630}"/>
              </a:ext>
            </a:extLst>
          </p:cNvPr>
          <p:cNvSpPr>
            <a:spLocks noGrp="1"/>
          </p:cNvSpPr>
          <p:nvPr>
            <p:ph type="title"/>
          </p:nvPr>
        </p:nvSpPr>
        <p:spPr/>
        <p:txBody>
          <a:bodyPr vert="horz" lIns="91440" tIns="45720" rIns="91440" bIns="45720" rtlCol="0" anchor="ctr">
            <a:normAutofit fontScale="90000"/>
          </a:bodyPr>
          <a:lstStyle/>
          <a:p>
            <a:r>
              <a:rPr lang="en-US" sz="4000" kern="1200" dirty="0">
                <a:solidFill>
                  <a:srgbClr val="FFFFFF"/>
                </a:solidFill>
                <a:latin typeface="+mj-lt"/>
                <a:ea typeface="+mj-ea"/>
                <a:cs typeface="+mj-cs"/>
              </a:rPr>
              <a:t>Medical Record Documentation</a:t>
            </a:r>
          </a:p>
        </p:txBody>
      </p:sp>
      <p:sp>
        <p:nvSpPr>
          <p:cNvPr id="3" name="Slide Number Placeholder 2">
            <a:extLst>
              <a:ext uri="{FF2B5EF4-FFF2-40B4-BE49-F238E27FC236}">
                <a16:creationId xmlns:a16="http://schemas.microsoft.com/office/drawing/2014/main" id="{8549EAE7-5E58-E81C-A4C7-E4516CBCEA28}"/>
              </a:ext>
            </a:extLst>
          </p:cNvPr>
          <p:cNvSpPr>
            <a:spLocks noGrp="1"/>
          </p:cNvSpPr>
          <p:nvPr>
            <p:ph type="sldNum" sz="quarter" idx="12"/>
          </p:nvPr>
        </p:nvSpPr>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52F96CA-6691-524C-8407-2F4125053D12}" type="slidenum">
              <a:rPr kumimoji="0" lang="en-US" sz="1100" b="0" i="0" u="none" strike="noStrike" kern="1200" cap="none" spc="0" normalizeH="0" baseline="0" noProof="0" smtClean="0">
                <a:ln>
                  <a:noFill/>
                </a:ln>
                <a:solidFill>
                  <a:srgbClr val="000000">
                    <a:lumMod val="50000"/>
                    <a:lumOff val="50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11</a:t>
            </a:fld>
            <a:r>
              <a:rPr kumimoji="0" lang="en-US" sz="1100" b="0" i="0" u="none" strike="noStrike" kern="1200" cap="none" spc="0" normalizeH="0" baseline="0" noProof="0" dirty="0">
                <a:ln>
                  <a:noFill/>
                </a:ln>
                <a:solidFill>
                  <a:srgbClr val="000000">
                    <a:lumMod val="50000"/>
                    <a:lumOff val="50000"/>
                  </a:srgbClr>
                </a:solidFill>
                <a:effectLst/>
                <a:uLnTx/>
                <a:uFillTx/>
                <a:latin typeface="Arial" panose="020B0604020202020204"/>
                <a:ea typeface="+mn-ea"/>
                <a:cs typeface="+mn-cs"/>
              </a:rPr>
              <a:t> of 38</a:t>
            </a:r>
          </a:p>
        </p:txBody>
      </p:sp>
      <p:pic>
        <p:nvPicPr>
          <p:cNvPr id="9" name="Picture Placeholder 8" descr="Cartoon checklist and pencil">
            <a:extLst>
              <a:ext uri="{FF2B5EF4-FFF2-40B4-BE49-F238E27FC236}">
                <a16:creationId xmlns:a16="http://schemas.microsoft.com/office/drawing/2014/main" id="{5774E59F-E187-0E92-9C6C-2D53B2A7E641}"/>
              </a:ext>
            </a:extLst>
          </p:cNvPr>
          <p:cNvPicPr>
            <a:picLocks noGrp="1" noChangeAspect="1"/>
          </p:cNvPicPr>
          <p:nvPr>
            <p:ph type="pic" sz="quarter" idx="13"/>
          </p:nvPr>
        </p:nvPicPr>
        <p:blipFill>
          <a:blip r:embed="rId3"/>
          <a:srcRect l="20573" r="20573"/>
          <a:stretch>
            <a:fillRect/>
          </a:stretch>
        </p:blipFill>
        <p:spPr/>
      </p:pic>
      <p:sp>
        <p:nvSpPr>
          <p:cNvPr id="62" name="Text Placeholder 3">
            <a:extLst>
              <a:ext uri="{FF2B5EF4-FFF2-40B4-BE49-F238E27FC236}">
                <a16:creationId xmlns:a16="http://schemas.microsoft.com/office/drawing/2014/main" id="{A54EA934-56B3-B404-C9B8-9192AD8FE9AC}"/>
              </a:ext>
            </a:extLst>
          </p:cNvPr>
          <p:cNvSpPr>
            <a:spLocks noGrp="1"/>
          </p:cNvSpPr>
          <p:nvPr>
            <p:ph type="body" sz="quarter" idx="14"/>
          </p:nvPr>
        </p:nvSpPr>
        <p:spPr>
          <a:xfrm>
            <a:off x="309344" y="1738429"/>
            <a:ext cx="6375661" cy="4495631"/>
          </a:xfrm>
        </p:spPr>
        <p:txBody>
          <a:bodyPr vert="horz" lIns="91440" tIns="45720" rIns="91440" bIns="45720" rtlCol="0" anchor="ctr">
            <a:normAutofit fontScale="85000" lnSpcReduction="20000"/>
          </a:bodyPr>
          <a:lstStyle/>
          <a:p>
            <a:pPr marL="0" indent="0">
              <a:buNone/>
            </a:pPr>
            <a:r>
              <a:rPr lang="en-US" sz="1700" b="0" i="0" dirty="0">
                <a:effectLst/>
                <a:highlight>
                  <a:srgbClr val="FFFFFF"/>
                </a:highlight>
              </a:rPr>
              <a:t>A medical record must clearly document the medical care provided to a member. </a:t>
            </a:r>
            <a:endParaRPr lang="en-US" sz="1700" dirty="0">
              <a:highlight>
                <a:srgbClr val="FFFFFF"/>
              </a:highlight>
            </a:endParaRPr>
          </a:p>
          <a:p>
            <a:r>
              <a:rPr lang="en-US" sz="1700" b="0" i="0" dirty="0">
                <a:effectLst/>
                <a:highlight>
                  <a:srgbClr val="FFFFFF"/>
                </a:highlight>
              </a:rPr>
              <a:t>Medical record documentation is necessary to record applicable observations and findings regarding the member’s history, examinations, diagnostic tests and procedures, diagnoses, treatments and treatment plan, necessary follow-up care and outcomes or responses to care per date of service or encounter.</a:t>
            </a:r>
          </a:p>
          <a:p>
            <a:pPr marL="0" indent="0">
              <a:buNone/>
            </a:pPr>
            <a:r>
              <a:rPr lang="en-US" sz="1700" b="1" i="0" dirty="0">
                <a:effectLst/>
                <a:highlight>
                  <a:srgbClr val="FFFFFF"/>
                </a:highlight>
              </a:rPr>
              <a:t>Requirements:</a:t>
            </a:r>
          </a:p>
          <a:p>
            <a:pPr marL="0" indent="0">
              <a:buNone/>
            </a:pPr>
            <a:r>
              <a:rPr lang="en-US" sz="1700" i="0" dirty="0">
                <a:effectLst/>
                <a:highlight>
                  <a:srgbClr val="FFFFFF"/>
                </a:highlight>
              </a:rPr>
              <a:t>1. </a:t>
            </a:r>
            <a:r>
              <a:rPr lang="en-US" sz="1700" b="0" i="0" dirty="0">
                <a:effectLst/>
                <a:highlight>
                  <a:srgbClr val="FFFFFF"/>
                </a:highlight>
              </a:rPr>
              <a:t>Entries must be accurate and unique to the individual member. Functions such as cloning, copy and paste, cookie cutter, copy forward and carrying forward have the potential to create inaccuracies in documentation by using the same language from member to member.</a:t>
            </a:r>
            <a:endParaRPr lang="en-US" sz="1700" i="0" dirty="0">
              <a:effectLst/>
              <a:highlight>
                <a:srgbClr val="FFFFFF"/>
              </a:highlight>
            </a:endParaRPr>
          </a:p>
          <a:p>
            <a:pPr marL="0" indent="0">
              <a:buNone/>
            </a:pPr>
            <a:r>
              <a:rPr lang="en-US" sz="1700" dirty="0">
                <a:highlight>
                  <a:srgbClr val="FFFFFF"/>
                </a:highlight>
              </a:rPr>
              <a:t>2. Every page of the record must be legible and include appropriate patient identification information. The documentation must include the legible signature of the physician or non-physician practitioner responsible for and providing the care to the patient.</a:t>
            </a:r>
            <a:endParaRPr lang="en-US" sz="1700" b="0" i="0" dirty="0">
              <a:effectLst/>
              <a:highlight>
                <a:srgbClr val="FFFFFF"/>
              </a:highlight>
            </a:endParaRPr>
          </a:p>
          <a:p>
            <a:pPr marL="0" indent="0">
              <a:buNone/>
            </a:pPr>
            <a:r>
              <a:rPr lang="en-US" sz="1700" dirty="0">
                <a:highlight>
                  <a:srgbClr val="FFFFFF"/>
                </a:highlight>
              </a:rPr>
              <a:t>3</a:t>
            </a:r>
            <a:r>
              <a:rPr lang="en-US" sz="1700" b="0" i="0" dirty="0">
                <a:effectLst/>
                <a:highlight>
                  <a:srgbClr val="FFFFFF"/>
                </a:highlight>
              </a:rPr>
              <a:t>. All CPT, HCPCS and ICD-10 codes reported on the claim must be substantiated.</a:t>
            </a:r>
          </a:p>
          <a:p>
            <a:pPr marL="0" indent="0">
              <a:buNone/>
            </a:pPr>
            <a:r>
              <a:rPr lang="en-US" sz="1700" b="0" i="0" dirty="0">
                <a:effectLst/>
                <a:highlight>
                  <a:srgbClr val="FFFFFF"/>
                </a:highlight>
              </a:rPr>
              <a:t>4. Start and stop times and total time must be documented when time is a required factor for reporting services.</a:t>
            </a:r>
          </a:p>
          <a:p>
            <a:pPr marL="0" indent="0">
              <a:buNone/>
            </a:pPr>
            <a:r>
              <a:rPr lang="en-US" sz="1700" dirty="0">
                <a:highlight>
                  <a:srgbClr val="FFFFFF"/>
                </a:highlight>
              </a:rPr>
              <a:t>5. The medical record documentation must support the medical necessity of the services.</a:t>
            </a:r>
            <a:endParaRPr lang="en-US" sz="1700" b="0" i="0" dirty="0">
              <a:effectLst/>
              <a:highlight>
                <a:srgbClr val="FFFFFF"/>
              </a:highlight>
            </a:endParaRPr>
          </a:p>
          <a:p>
            <a:pPr marL="0"/>
            <a:endParaRPr lang="en-US" sz="1600" b="0" i="0" dirty="0">
              <a:effectLst/>
              <a:highlight>
                <a:srgbClr val="FFFFFF"/>
              </a:highlight>
              <a:latin typeface="Aptos" panose="020B0004020202020204" pitchFamily="34" charset="0"/>
            </a:endParaRPr>
          </a:p>
          <a:p>
            <a:endParaRPr lang="en-US" sz="1100" dirty="0"/>
          </a:p>
        </p:txBody>
      </p:sp>
      <p:sp>
        <p:nvSpPr>
          <p:cNvPr id="4" name="Rectangle 3">
            <a:extLst>
              <a:ext uri="{FF2B5EF4-FFF2-40B4-BE49-F238E27FC236}">
                <a16:creationId xmlns:a16="http://schemas.microsoft.com/office/drawing/2014/main" id="{E4238FA7-EDE8-59AF-5491-AF82909ECE55}"/>
              </a:ext>
            </a:extLst>
          </p:cNvPr>
          <p:cNvSpPr/>
          <p:nvPr/>
        </p:nvSpPr>
        <p:spPr>
          <a:xfrm>
            <a:off x="-1872" y="0"/>
            <a:ext cx="6812247" cy="1346886"/>
          </a:xfrm>
          <a:prstGeom prst="rect">
            <a:avLst/>
          </a:prstGeom>
          <a:solidFill>
            <a:schemeClr val="tx2"/>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Arial" panose="020B0604020202020204"/>
                <a:ea typeface="+mn-ea"/>
                <a:cs typeface="+mn-cs"/>
              </a:rPr>
              <a:t>Medical Record Documentation</a:t>
            </a:r>
          </a:p>
        </p:txBody>
      </p:sp>
      <p:sp>
        <p:nvSpPr>
          <p:cNvPr id="12" name="Rectangle: Rounded Corners 11">
            <a:extLst>
              <a:ext uri="{FF2B5EF4-FFF2-40B4-BE49-F238E27FC236}">
                <a16:creationId xmlns:a16="http://schemas.microsoft.com/office/drawing/2014/main" id="{E935515B-B32F-2831-4952-6229985B2AB1}"/>
              </a:ext>
            </a:extLst>
          </p:cNvPr>
          <p:cNvSpPr/>
          <p:nvPr/>
        </p:nvSpPr>
        <p:spPr>
          <a:xfrm>
            <a:off x="6844741" y="5553761"/>
            <a:ext cx="5312891" cy="1209761"/>
          </a:xfrm>
          <a:prstGeom prst="round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Providers are required to retain all records, including medical records, in accordance with the provider’s participation agreements and Highmark’s administrative requirements, as well as all applicable state and federal laws, regulations and governmental program requirements. </a:t>
            </a:r>
            <a:endParaRPr lang="en-US" sz="1200" b="1" dirty="0"/>
          </a:p>
        </p:txBody>
      </p:sp>
    </p:spTree>
    <p:extLst>
      <p:ext uri="{BB962C8B-B14F-4D97-AF65-F5344CB8AC3E}">
        <p14:creationId xmlns:p14="http://schemas.microsoft.com/office/powerpoint/2010/main" val="30551983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3A7E003E-EE76-4207-A774-A645C37F1D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FBD77573-9EF2-4C35-8285-A1CF6FBB0E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5511704" cy="6858000"/>
          </a:xfrm>
          <a:custGeom>
            <a:avLst/>
            <a:gdLst>
              <a:gd name="connsiteX0" fmla="*/ 5511704 w 5511704"/>
              <a:gd name="connsiteY0" fmla="*/ 0 h 6886576"/>
              <a:gd name="connsiteX1" fmla="*/ 1008599 w 5511704"/>
              <a:gd name="connsiteY1" fmla="*/ 0 h 6886576"/>
              <a:gd name="connsiteX2" fmla="*/ 1310975 w 5511704"/>
              <a:gd name="connsiteY2" fmla="*/ 110728 h 6886576"/>
              <a:gd name="connsiteX3" fmla="*/ 1267362 w 5511704"/>
              <a:gd name="connsiteY3" fmla="*/ 135731 h 6886576"/>
              <a:gd name="connsiteX4" fmla="*/ 1005692 w 5511704"/>
              <a:gd name="connsiteY4" fmla="*/ 71437 h 6886576"/>
              <a:gd name="connsiteX5" fmla="*/ 953358 w 5511704"/>
              <a:gd name="connsiteY5" fmla="*/ 89297 h 6886576"/>
              <a:gd name="connsiteX6" fmla="*/ 979525 w 5511704"/>
              <a:gd name="connsiteY6" fmla="*/ 164307 h 6886576"/>
              <a:gd name="connsiteX7" fmla="*/ 1092915 w 5511704"/>
              <a:gd name="connsiteY7" fmla="*/ 192882 h 6886576"/>
              <a:gd name="connsiteX8" fmla="*/ 1270270 w 5511704"/>
              <a:gd name="connsiteY8" fmla="*/ 375047 h 6886576"/>
              <a:gd name="connsiteX9" fmla="*/ 1002784 w 5511704"/>
              <a:gd name="connsiteY9" fmla="*/ 353615 h 6886576"/>
              <a:gd name="connsiteX10" fmla="*/ 956265 w 5511704"/>
              <a:gd name="connsiteY10" fmla="*/ 396479 h 6886576"/>
              <a:gd name="connsiteX11" fmla="*/ 938820 w 5511704"/>
              <a:gd name="connsiteY11" fmla="*/ 453629 h 6886576"/>
              <a:gd name="connsiteX12" fmla="*/ 860319 w 5511704"/>
              <a:gd name="connsiteY12" fmla="*/ 360759 h 6886576"/>
              <a:gd name="connsiteX13" fmla="*/ 793447 w 5511704"/>
              <a:gd name="connsiteY13" fmla="*/ 335757 h 6886576"/>
              <a:gd name="connsiteX14" fmla="*/ 773095 w 5511704"/>
              <a:gd name="connsiteY14" fmla="*/ 417910 h 6886576"/>
              <a:gd name="connsiteX15" fmla="*/ 834151 w 5511704"/>
              <a:gd name="connsiteY15" fmla="*/ 507206 h 6886576"/>
              <a:gd name="connsiteX16" fmla="*/ 996969 w 5511704"/>
              <a:gd name="connsiteY16" fmla="*/ 560785 h 6886576"/>
              <a:gd name="connsiteX17" fmla="*/ 822522 w 5511704"/>
              <a:gd name="connsiteY17" fmla="*/ 560785 h 6886576"/>
              <a:gd name="connsiteX18" fmla="*/ 621908 w 5511704"/>
              <a:gd name="connsiteY18" fmla="*/ 525066 h 6886576"/>
              <a:gd name="connsiteX19" fmla="*/ 409664 w 5511704"/>
              <a:gd name="connsiteY19" fmla="*/ 535781 h 6886576"/>
              <a:gd name="connsiteX20" fmla="*/ 209049 w 5511704"/>
              <a:gd name="connsiteY20" fmla="*/ 464344 h 6886576"/>
              <a:gd name="connsiteX21" fmla="*/ 5527 w 5511704"/>
              <a:gd name="connsiteY21" fmla="*/ 467916 h 6886576"/>
              <a:gd name="connsiteX22" fmla="*/ 906838 w 5511704"/>
              <a:gd name="connsiteY22" fmla="*/ 914400 h 6886576"/>
              <a:gd name="connsiteX23" fmla="*/ 863226 w 5511704"/>
              <a:gd name="connsiteY23" fmla="*/ 925116 h 6886576"/>
              <a:gd name="connsiteX24" fmla="*/ 805077 w 5511704"/>
              <a:gd name="connsiteY24" fmla="*/ 953691 h 6886576"/>
              <a:gd name="connsiteX25" fmla="*/ 848689 w 5511704"/>
              <a:gd name="connsiteY25" fmla="*/ 1010841 h 6886576"/>
              <a:gd name="connsiteX26" fmla="*/ 1084193 w 5511704"/>
              <a:gd name="connsiteY26" fmla="*/ 1117997 h 6886576"/>
              <a:gd name="connsiteX27" fmla="*/ 1142342 w 5511704"/>
              <a:gd name="connsiteY27" fmla="*/ 1225153 h 6886576"/>
              <a:gd name="connsiteX28" fmla="*/ 1069655 w 5511704"/>
              <a:gd name="connsiteY28" fmla="*/ 1214438 h 6886576"/>
              <a:gd name="connsiteX29" fmla="*/ 1005692 w 5511704"/>
              <a:gd name="connsiteY29" fmla="*/ 1235869 h 6886576"/>
              <a:gd name="connsiteX30" fmla="*/ 1031858 w 5511704"/>
              <a:gd name="connsiteY30" fmla="*/ 1371600 h 6886576"/>
              <a:gd name="connsiteX31" fmla="*/ 1366216 w 5511704"/>
              <a:gd name="connsiteY31" fmla="*/ 1546622 h 6886576"/>
              <a:gd name="connsiteX32" fmla="*/ 1395290 w 5511704"/>
              <a:gd name="connsiteY32" fmla="*/ 1603772 h 6886576"/>
              <a:gd name="connsiteX33" fmla="*/ 1354586 w 5511704"/>
              <a:gd name="connsiteY33" fmla="*/ 1643063 h 6886576"/>
              <a:gd name="connsiteX34" fmla="*/ 1247011 w 5511704"/>
              <a:gd name="connsiteY34" fmla="*/ 1664494 h 6886576"/>
              <a:gd name="connsiteX35" fmla="*/ 1398198 w 5511704"/>
              <a:gd name="connsiteY35" fmla="*/ 1857375 h 6886576"/>
              <a:gd name="connsiteX36" fmla="*/ 1453440 w 5511704"/>
              <a:gd name="connsiteY36" fmla="*/ 1910954 h 6886576"/>
              <a:gd name="connsiteX37" fmla="*/ 1549386 w 5511704"/>
              <a:gd name="connsiteY37" fmla="*/ 1993106 h 6886576"/>
              <a:gd name="connsiteX38" fmla="*/ 1549386 w 5511704"/>
              <a:gd name="connsiteY38" fmla="*/ 2021681 h 6886576"/>
              <a:gd name="connsiteX39" fmla="*/ 1421458 w 5511704"/>
              <a:gd name="connsiteY39" fmla="*/ 2110978 h 6886576"/>
              <a:gd name="connsiteX40" fmla="*/ 1188861 w 5511704"/>
              <a:gd name="connsiteY40" fmla="*/ 2085976 h 6886576"/>
              <a:gd name="connsiteX41" fmla="*/ 1531941 w 5511704"/>
              <a:gd name="connsiteY41" fmla="*/ 2218135 h 6886576"/>
              <a:gd name="connsiteX42" fmla="*/ 421293 w 5511704"/>
              <a:gd name="connsiteY42" fmla="*/ 1900238 h 6886576"/>
              <a:gd name="connsiteX43" fmla="*/ 491072 w 5511704"/>
              <a:gd name="connsiteY43" fmla="*/ 1982391 h 6886576"/>
              <a:gd name="connsiteX44" fmla="*/ 880671 w 5511704"/>
              <a:gd name="connsiteY44" fmla="*/ 2200276 h 6886576"/>
              <a:gd name="connsiteX45" fmla="*/ 991154 w 5511704"/>
              <a:gd name="connsiteY45" fmla="*/ 2336007 h 6886576"/>
              <a:gd name="connsiteX46" fmla="*/ 1107453 w 5511704"/>
              <a:gd name="connsiteY46" fmla="*/ 2411016 h 6886576"/>
              <a:gd name="connsiteX47" fmla="*/ 1270270 w 5511704"/>
              <a:gd name="connsiteY47" fmla="*/ 2411016 h 6886576"/>
              <a:gd name="connsiteX48" fmla="*/ 1386568 w 5511704"/>
              <a:gd name="connsiteY48" fmla="*/ 2528889 h 6886576"/>
              <a:gd name="connsiteX49" fmla="*/ 1267362 w 5511704"/>
              <a:gd name="connsiteY49" fmla="*/ 2553891 h 6886576"/>
              <a:gd name="connsiteX50" fmla="*/ 1127805 w 5511704"/>
              <a:gd name="connsiteY50" fmla="*/ 2536032 h 6886576"/>
              <a:gd name="connsiteX51" fmla="*/ 970802 w 5511704"/>
              <a:gd name="connsiteY51" fmla="*/ 2575322 h 6886576"/>
              <a:gd name="connsiteX52" fmla="*/ 825429 w 5511704"/>
              <a:gd name="connsiteY52" fmla="*/ 2543176 h 6886576"/>
              <a:gd name="connsiteX53" fmla="*/ 650982 w 5511704"/>
              <a:gd name="connsiteY53" fmla="*/ 2564607 h 6886576"/>
              <a:gd name="connsiteX54" fmla="*/ 595740 w 5511704"/>
              <a:gd name="connsiteY54" fmla="*/ 2703909 h 6886576"/>
              <a:gd name="connsiteX55" fmla="*/ 578296 w 5511704"/>
              <a:gd name="connsiteY55" fmla="*/ 2714626 h 6886576"/>
              <a:gd name="connsiteX56" fmla="*/ 255568 w 5511704"/>
              <a:gd name="connsiteY56" fmla="*/ 2936081 h 6886576"/>
              <a:gd name="connsiteX57" fmla="*/ 165437 w 5511704"/>
              <a:gd name="connsiteY57" fmla="*/ 2953941 h 6886576"/>
              <a:gd name="connsiteX58" fmla="*/ 697501 w 5511704"/>
              <a:gd name="connsiteY58" fmla="*/ 3343275 h 6886576"/>
              <a:gd name="connsiteX59" fmla="*/ 339884 w 5511704"/>
              <a:gd name="connsiteY59" fmla="*/ 3243263 h 6886576"/>
              <a:gd name="connsiteX60" fmla="*/ 290458 w 5511704"/>
              <a:gd name="connsiteY60" fmla="*/ 3407569 h 6886576"/>
              <a:gd name="connsiteX61" fmla="*/ 459090 w 5511704"/>
              <a:gd name="connsiteY61" fmla="*/ 3554016 h 6886576"/>
              <a:gd name="connsiteX62" fmla="*/ 520147 w 5511704"/>
              <a:gd name="connsiteY62" fmla="*/ 3843338 h 6886576"/>
              <a:gd name="connsiteX63" fmla="*/ 491072 w 5511704"/>
              <a:gd name="connsiteY63" fmla="*/ 4107657 h 6886576"/>
              <a:gd name="connsiteX64" fmla="*/ 418386 w 5511704"/>
              <a:gd name="connsiteY64" fmla="*/ 4189810 h 6886576"/>
              <a:gd name="connsiteX65" fmla="*/ 313718 w 5511704"/>
              <a:gd name="connsiteY65" fmla="*/ 4339829 h 6886576"/>
              <a:gd name="connsiteX66" fmla="*/ 249753 w 5511704"/>
              <a:gd name="connsiteY66" fmla="*/ 4432698 h 6886576"/>
              <a:gd name="connsiteX67" fmla="*/ 25879 w 5511704"/>
              <a:gd name="connsiteY67" fmla="*/ 4396979 h 6886576"/>
              <a:gd name="connsiteX68" fmla="*/ 325347 w 5511704"/>
              <a:gd name="connsiteY68" fmla="*/ 4632722 h 6886576"/>
              <a:gd name="connsiteX69" fmla="*/ 84029 w 5511704"/>
              <a:gd name="connsiteY69" fmla="*/ 4604147 h 6886576"/>
              <a:gd name="connsiteX70" fmla="*/ 5527 w 5511704"/>
              <a:gd name="connsiteY70" fmla="*/ 4622007 h 6886576"/>
              <a:gd name="connsiteX71" fmla="*/ 49139 w 5511704"/>
              <a:gd name="connsiteY71" fmla="*/ 4697016 h 6886576"/>
              <a:gd name="connsiteX72" fmla="*/ 226494 w 5511704"/>
              <a:gd name="connsiteY72" fmla="*/ 4825604 h 6886576"/>
              <a:gd name="connsiteX73" fmla="*/ 592833 w 5511704"/>
              <a:gd name="connsiteY73" fmla="*/ 5175647 h 6886576"/>
              <a:gd name="connsiteX74" fmla="*/ 238123 w 5511704"/>
              <a:gd name="connsiteY74" fmla="*/ 5014913 h 6886576"/>
              <a:gd name="connsiteX75" fmla="*/ 610278 w 5511704"/>
              <a:gd name="connsiteY75" fmla="*/ 5375673 h 6886576"/>
              <a:gd name="connsiteX76" fmla="*/ 691686 w 5511704"/>
              <a:gd name="connsiteY76" fmla="*/ 5497116 h 6886576"/>
              <a:gd name="connsiteX77" fmla="*/ 860319 w 5511704"/>
              <a:gd name="connsiteY77" fmla="*/ 5793582 h 6886576"/>
              <a:gd name="connsiteX78" fmla="*/ 851597 w 5511704"/>
              <a:gd name="connsiteY78" fmla="*/ 5825729 h 6886576"/>
              <a:gd name="connsiteX79" fmla="*/ 659704 w 5511704"/>
              <a:gd name="connsiteY79" fmla="*/ 5779295 h 6886576"/>
              <a:gd name="connsiteX80" fmla="*/ 909746 w 5511704"/>
              <a:gd name="connsiteY80" fmla="*/ 6029326 h 6886576"/>
              <a:gd name="connsiteX81" fmla="*/ 1168509 w 5511704"/>
              <a:gd name="connsiteY81" fmla="*/ 6222207 h 6886576"/>
              <a:gd name="connsiteX82" fmla="*/ 985339 w 5511704"/>
              <a:gd name="connsiteY82" fmla="*/ 6193632 h 6886576"/>
              <a:gd name="connsiteX83" fmla="*/ 732391 w 5511704"/>
              <a:gd name="connsiteY83" fmla="*/ 6082904 h 6886576"/>
              <a:gd name="connsiteX84" fmla="*/ 645167 w 5511704"/>
              <a:gd name="connsiteY84" fmla="*/ 6125766 h 6886576"/>
              <a:gd name="connsiteX85" fmla="*/ 883579 w 5511704"/>
              <a:gd name="connsiteY85" fmla="*/ 6307932 h 6886576"/>
              <a:gd name="connsiteX86" fmla="*/ 1020229 w 5511704"/>
              <a:gd name="connsiteY86" fmla="*/ 6393657 h 6886576"/>
              <a:gd name="connsiteX87" fmla="*/ 1075471 w 5511704"/>
              <a:gd name="connsiteY87" fmla="*/ 6457950 h 6886576"/>
              <a:gd name="connsiteX88" fmla="*/ 1232473 w 5511704"/>
              <a:gd name="connsiteY88" fmla="*/ 6686551 h 6886576"/>
              <a:gd name="connsiteX89" fmla="*/ 1592997 w 5511704"/>
              <a:gd name="connsiteY89" fmla="*/ 6886576 h 6886576"/>
              <a:gd name="connsiteX90" fmla="*/ 5511704 w 5511704"/>
              <a:gd name="connsiteY90" fmla="*/ 6886576 h 688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5511704" h="6886576">
                <a:moveTo>
                  <a:pt x="5511704" y="0"/>
                </a:moveTo>
                <a:lnTo>
                  <a:pt x="1008599" y="0"/>
                </a:lnTo>
                <a:cubicBezTo>
                  <a:pt x="1110360" y="35719"/>
                  <a:pt x="1209214" y="78581"/>
                  <a:pt x="1310975" y="110728"/>
                </a:cubicBezTo>
                <a:cubicBezTo>
                  <a:pt x="1296437" y="146447"/>
                  <a:pt x="1281900" y="139303"/>
                  <a:pt x="1267362" y="135731"/>
                </a:cubicBezTo>
                <a:cubicBezTo>
                  <a:pt x="1180139" y="121445"/>
                  <a:pt x="1090008" y="110728"/>
                  <a:pt x="1005692" y="71437"/>
                </a:cubicBezTo>
                <a:cubicBezTo>
                  <a:pt x="985339" y="64294"/>
                  <a:pt x="962080" y="64294"/>
                  <a:pt x="953358" y="89297"/>
                </a:cubicBezTo>
                <a:cubicBezTo>
                  <a:pt x="938820" y="125016"/>
                  <a:pt x="959172" y="146447"/>
                  <a:pt x="979525" y="164307"/>
                </a:cubicBezTo>
                <a:cubicBezTo>
                  <a:pt x="1014414" y="196453"/>
                  <a:pt x="1055118" y="189310"/>
                  <a:pt x="1092915" y="192882"/>
                </a:cubicBezTo>
                <a:cubicBezTo>
                  <a:pt x="1197583" y="210741"/>
                  <a:pt x="1247011" y="260747"/>
                  <a:pt x="1270270" y="375047"/>
                </a:cubicBezTo>
                <a:cubicBezTo>
                  <a:pt x="1180139" y="328613"/>
                  <a:pt x="1090008" y="385763"/>
                  <a:pt x="1002784" y="353615"/>
                </a:cubicBezTo>
                <a:cubicBezTo>
                  <a:pt x="979525" y="346472"/>
                  <a:pt x="944635" y="357188"/>
                  <a:pt x="956265" y="396479"/>
                </a:cubicBezTo>
                <a:cubicBezTo>
                  <a:pt x="967894" y="432198"/>
                  <a:pt x="1005692" y="460772"/>
                  <a:pt x="938820" y="453629"/>
                </a:cubicBezTo>
                <a:cubicBezTo>
                  <a:pt x="889393" y="450056"/>
                  <a:pt x="874856" y="407194"/>
                  <a:pt x="860319" y="360759"/>
                </a:cubicBezTo>
                <a:cubicBezTo>
                  <a:pt x="848689" y="335757"/>
                  <a:pt x="816707" y="321469"/>
                  <a:pt x="793447" y="335757"/>
                </a:cubicBezTo>
                <a:cubicBezTo>
                  <a:pt x="764373" y="350044"/>
                  <a:pt x="773095" y="389335"/>
                  <a:pt x="773095" y="417910"/>
                </a:cubicBezTo>
                <a:cubicBezTo>
                  <a:pt x="770187" y="471488"/>
                  <a:pt x="793447" y="496491"/>
                  <a:pt x="834151" y="507206"/>
                </a:cubicBezTo>
                <a:cubicBezTo>
                  <a:pt x="883579" y="521494"/>
                  <a:pt x="933005" y="539354"/>
                  <a:pt x="996969" y="560785"/>
                </a:cubicBezTo>
                <a:cubicBezTo>
                  <a:pt x="927190" y="596503"/>
                  <a:pt x="874856" y="589360"/>
                  <a:pt x="822522" y="560785"/>
                </a:cubicBezTo>
                <a:cubicBezTo>
                  <a:pt x="758558" y="528637"/>
                  <a:pt x="674242" y="485775"/>
                  <a:pt x="621908" y="525066"/>
                </a:cubicBezTo>
                <a:cubicBezTo>
                  <a:pt x="543407" y="582216"/>
                  <a:pt x="479443" y="546497"/>
                  <a:pt x="409664" y="535781"/>
                </a:cubicBezTo>
                <a:cubicBezTo>
                  <a:pt x="264290" y="514350"/>
                  <a:pt x="354422" y="482204"/>
                  <a:pt x="209049" y="464344"/>
                </a:cubicBezTo>
                <a:cubicBezTo>
                  <a:pt x="150900" y="457200"/>
                  <a:pt x="89843" y="428625"/>
                  <a:pt x="5527" y="467916"/>
                </a:cubicBezTo>
                <a:cubicBezTo>
                  <a:pt x="386404" y="675085"/>
                  <a:pt x="566666" y="660797"/>
                  <a:pt x="906838" y="914400"/>
                </a:cubicBezTo>
                <a:cubicBezTo>
                  <a:pt x="892301" y="939404"/>
                  <a:pt x="877764" y="928688"/>
                  <a:pt x="863226" y="925116"/>
                </a:cubicBezTo>
                <a:cubicBezTo>
                  <a:pt x="839967" y="921544"/>
                  <a:pt x="810892" y="907256"/>
                  <a:pt x="805077" y="953691"/>
                </a:cubicBezTo>
                <a:cubicBezTo>
                  <a:pt x="802169" y="989410"/>
                  <a:pt x="819615" y="1007269"/>
                  <a:pt x="848689" y="1010841"/>
                </a:cubicBezTo>
                <a:cubicBezTo>
                  <a:pt x="933005" y="1025129"/>
                  <a:pt x="1008599" y="1075135"/>
                  <a:pt x="1084193" y="1117997"/>
                </a:cubicBezTo>
                <a:cubicBezTo>
                  <a:pt x="1119082" y="1135857"/>
                  <a:pt x="1156879" y="1160860"/>
                  <a:pt x="1142342" y="1225153"/>
                </a:cubicBezTo>
                <a:cubicBezTo>
                  <a:pt x="1113268" y="1243013"/>
                  <a:pt x="1092915" y="1218009"/>
                  <a:pt x="1069655" y="1214438"/>
                </a:cubicBezTo>
                <a:cubicBezTo>
                  <a:pt x="1046396" y="1210866"/>
                  <a:pt x="991154" y="1225153"/>
                  <a:pt x="1005692" y="1235869"/>
                </a:cubicBezTo>
                <a:cubicBezTo>
                  <a:pt x="1072563" y="1275159"/>
                  <a:pt x="950450" y="1371600"/>
                  <a:pt x="1031858" y="1371600"/>
                </a:cubicBezTo>
                <a:cubicBezTo>
                  <a:pt x="1165601" y="1371600"/>
                  <a:pt x="1238288" y="1543050"/>
                  <a:pt x="1366216" y="1546622"/>
                </a:cubicBezTo>
                <a:cubicBezTo>
                  <a:pt x="1386568" y="1546622"/>
                  <a:pt x="1395290" y="1578770"/>
                  <a:pt x="1395290" y="1603772"/>
                </a:cubicBezTo>
                <a:cubicBezTo>
                  <a:pt x="1395290" y="1635920"/>
                  <a:pt x="1374939" y="1639491"/>
                  <a:pt x="1354586" y="1643063"/>
                </a:cubicBezTo>
                <a:cubicBezTo>
                  <a:pt x="1322604" y="1646635"/>
                  <a:pt x="1287715" y="1603772"/>
                  <a:pt x="1247011" y="1664494"/>
                </a:cubicBezTo>
                <a:cubicBezTo>
                  <a:pt x="1322604" y="1700213"/>
                  <a:pt x="1401105" y="1735932"/>
                  <a:pt x="1398198" y="1857375"/>
                </a:cubicBezTo>
                <a:cubicBezTo>
                  <a:pt x="1398198" y="1889523"/>
                  <a:pt x="1430180" y="1903810"/>
                  <a:pt x="1453440" y="1910954"/>
                </a:cubicBezTo>
                <a:cubicBezTo>
                  <a:pt x="1494144" y="1925241"/>
                  <a:pt x="1526126" y="1946673"/>
                  <a:pt x="1549386" y="1993106"/>
                </a:cubicBezTo>
                <a:cubicBezTo>
                  <a:pt x="1549386" y="2003822"/>
                  <a:pt x="1549386" y="2010966"/>
                  <a:pt x="1549386" y="2021681"/>
                </a:cubicBezTo>
                <a:cubicBezTo>
                  <a:pt x="1543571" y="2132410"/>
                  <a:pt x="1485422" y="2128838"/>
                  <a:pt x="1421458" y="2110978"/>
                </a:cubicBezTo>
                <a:cubicBezTo>
                  <a:pt x="1345864" y="2089547"/>
                  <a:pt x="1270270" y="2046685"/>
                  <a:pt x="1188861" y="2085976"/>
                </a:cubicBezTo>
                <a:cubicBezTo>
                  <a:pt x="1302252" y="2139554"/>
                  <a:pt x="1427272" y="2143126"/>
                  <a:pt x="1531941" y="2218135"/>
                </a:cubicBezTo>
                <a:cubicBezTo>
                  <a:pt x="1142342" y="2232422"/>
                  <a:pt x="799262" y="1993106"/>
                  <a:pt x="421293" y="1900238"/>
                </a:cubicBezTo>
                <a:cubicBezTo>
                  <a:pt x="432923" y="1960960"/>
                  <a:pt x="464905" y="1975247"/>
                  <a:pt x="491072" y="1982391"/>
                </a:cubicBezTo>
                <a:cubicBezTo>
                  <a:pt x="630630" y="2028825"/>
                  <a:pt x="752743" y="2121695"/>
                  <a:pt x="880671" y="2200276"/>
                </a:cubicBezTo>
                <a:cubicBezTo>
                  <a:pt x="933005" y="2232422"/>
                  <a:pt x="970802" y="2268142"/>
                  <a:pt x="991154" y="2336007"/>
                </a:cubicBezTo>
                <a:cubicBezTo>
                  <a:pt x="1008599" y="2400300"/>
                  <a:pt x="1043489" y="2428875"/>
                  <a:pt x="1107453" y="2411016"/>
                </a:cubicBezTo>
                <a:cubicBezTo>
                  <a:pt x="1159787" y="2396729"/>
                  <a:pt x="1215029" y="2403873"/>
                  <a:pt x="1270270" y="2411016"/>
                </a:cubicBezTo>
                <a:cubicBezTo>
                  <a:pt x="1331326" y="2418160"/>
                  <a:pt x="1401105" y="2489597"/>
                  <a:pt x="1386568" y="2528889"/>
                </a:cubicBezTo>
                <a:cubicBezTo>
                  <a:pt x="1357494" y="2593182"/>
                  <a:pt x="1308067" y="2561035"/>
                  <a:pt x="1267362" y="2553891"/>
                </a:cubicBezTo>
                <a:cubicBezTo>
                  <a:pt x="1217936" y="2546748"/>
                  <a:pt x="1127805" y="2528889"/>
                  <a:pt x="1127805" y="2536032"/>
                </a:cubicBezTo>
                <a:cubicBezTo>
                  <a:pt x="1095822" y="2696766"/>
                  <a:pt x="1023136" y="2575322"/>
                  <a:pt x="970802" y="2575322"/>
                </a:cubicBezTo>
                <a:cubicBezTo>
                  <a:pt x="921375" y="2575322"/>
                  <a:pt x="871949" y="2557463"/>
                  <a:pt x="825429" y="2543176"/>
                </a:cubicBezTo>
                <a:cubicBezTo>
                  <a:pt x="764373" y="2525316"/>
                  <a:pt x="709132" y="2557463"/>
                  <a:pt x="650982" y="2564607"/>
                </a:cubicBezTo>
                <a:cubicBezTo>
                  <a:pt x="598648" y="2571751"/>
                  <a:pt x="627722" y="2664620"/>
                  <a:pt x="595740" y="2703909"/>
                </a:cubicBezTo>
                <a:cubicBezTo>
                  <a:pt x="589926" y="2714626"/>
                  <a:pt x="584111" y="2714626"/>
                  <a:pt x="578296" y="2714626"/>
                </a:cubicBezTo>
                <a:cubicBezTo>
                  <a:pt x="560851" y="2993232"/>
                  <a:pt x="255568" y="2925366"/>
                  <a:pt x="255568" y="2936081"/>
                </a:cubicBezTo>
                <a:cubicBezTo>
                  <a:pt x="229401" y="2953941"/>
                  <a:pt x="197419" y="2911079"/>
                  <a:pt x="165437" y="2953941"/>
                </a:cubicBezTo>
                <a:cubicBezTo>
                  <a:pt x="302087" y="3150394"/>
                  <a:pt x="511425" y="3196828"/>
                  <a:pt x="697501" y="3343275"/>
                </a:cubicBezTo>
                <a:cubicBezTo>
                  <a:pt x="543407" y="3393282"/>
                  <a:pt x="453275" y="3221832"/>
                  <a:pt x="339884" y="3243263"/>
                </a:cubicBezTo>
                <a:cubicBezTo>
                  <a:pt x="284643" y="3296842"/>
                  <a:pt x="450368" y="3382566"/>
                  <a:pt x="290458" y="3407569"/>
                </a:cubicBezTo>
                <a:cubicBezTo>
                  <a:pt x="360236" y="3454004"/>
                  <a:pt x="409664" y="3500439"/>
                  <a:pt x="459090" y="3554016"/>
                </a:cubicBezTo>
                <a:cubicBezTo>
                  <a:pt x="543407" y="3650457"/>
                  <a:pt x="560851" y="3714751"/>
                  <a:pt x="520147" y="3843338"/>
                </a:cubicBezTo>
                <a:cubicBezTo>
                  <a:pt x="493979" y="3929063"/>
                  <a:pt x="456183" y="4007645"/>
                  <a:pt x="491072" y="4107657"/>
                </a:cubicBezTo>
                <a:cubicBezTo>
                  <a:pt x="514332" y="4175522"/>
                  <a:pt x="505609" y="4221957"/>
                  <a:pt x="418386" y="4189810"/>
                </a:cubicBezTo>
                <a:cubicBezTo>
                  <a:pt x="325347" y="4157663"/>
                  <a:pt x="290458" y="4218386"/>
                  <a:pt x="313718" y="4339829"/>
                </a:cubicBezTo>
                <a:cubicBezTo>
                  <a:pt x="328254" y="4418410"/>
                  <a:pt x="313718" y="4443413"/>
                  <a:pt x="249753" y="4432698"/>
                </a:cubicBezTo>
                <a:cubicBezTo>
                  <a:pt x="179975" y="4421982"/>
                  <a:pt x="113103" y="4371976"/>
                  <a:pt x="25879" y="4396979"/>
                </a:cubicBezTo>
                <a:cubicBezTo>
                  <a:pt x="95658" y="4539854"/>
                  <a:pt x="243939" y="4496991"/>
                  <a:pt x="325347" y="4632722"/>
                </a:cubicBezTo>
                <a:cubicBezTo>
                  <a:pt x="229401" y="4632722"/>
                  <a:pt x="153807" y="4632722"/>
                  <a:pt x="84029" y="4604147"/>
                </a:cubicBezTo>
                <a:cubicBezTo>
                  <a:pt x="54954" y="4593433"/>
                  <a:pt x="22972" y="4579145"/>
                  <a:pt x="5527" y="4622007"/>
                </a:cubicBezTo>
                <a:cubicBezTo>
                  <a:pt x="-14826" y="4672014"/>
                  <a:pt x="25879" y="4689872"/>
                  <a:pt x="49139" y="4697016"/>
                </a:cubicBezTo>
                <a:cubicBezTo>
                  <a:pt x="116011" y="4722019"/>
                  <a:pt x="168344" y="4779170"/>
                  <a:pt x="226494" y="4825604"/>
                </a:cubicBezTo>
                <a:cubicBezTo>
                  <a:pt x="351514" y="4925616"/>
                  <a:pt x="488165" y="5011341"/>
                  <a:pt x="592833" y="5175647"/>
                </a:cubicBezTo>
                <a:cubicBezTo>
                  <a:pt x="461997" y="5132785"/>
                  <a:pt x="363144" y="5032772"/>
                  <a:pt x="238123" y="5014913"/>
                </a:cubicBezTo>
                <a:cubicBezTo>
                  <a:pt x="345700" y="5164932"/>
                  <a:pt x="482350" y="5264944"/>
                  <a:pt x="610278" y="5375673"/>
                </a:cubicBezTo>
                <a:cubicBezTo>
                  <a:pt x="648075" y="5407819"/>
                  <a:pt x="685872" y="5429250"/>
                  <a:pt x="691686" y="5497116"/>
                </a:cubicBezTo>
                <a:cubicBezTo>
                  <a:pt x="709132" y="5629276"/>
                  <a:pt x="755650" y="5736432"/>
                  <a:pt x="860319" y="5793582"/>
                </a:cubicBezTo>
                <a:cubicBezTo>
                  <a:pt x="860319" y="5793582"/>
                  <a:pt x="854504" y="5815013"/>
                  <a:pt x="851597" y="5825729"/>
                </a:cubicBezTo>
                <a:cubicBezTo>
                  <a:pt x="787632" y="5829301"/>
                  <a:pt x="738206" y="5750720"/>
                  <a:pt x="659704" y="5779295"/>
                </a:cubicBezTo>
                <a:cubicBezTo>
                  <a:pt x="738206" y="5886451"/>
                  <a:pt x="802169" y="5979319"/>
                  <a:pt x="909746" y="6029326"/>
                </a:cubicBezTo>
                <a:cubicBezTo>
                  <a:pt x="996969" y="6068616"/>
                  <a:pt x="1104545" y="6093620"/>
                  <a:pt x="1168509" y="6222207"/>
                </a:cubicBezTo>
                <a:cubicBezTo>
                  <a:pt x="1095822" y="6247210"/>
                  <a:pt x="1040581" y="6215063"/>
                  <a:pt x="985339" y="6193632"/>
                </a:cubicBezTo>
                <a:cubicBezTo>
                  <a:pt x="901023" y="6157913"/>
                  <a:pt x="816707" y="6118623"/>
                  <a:pt x="732391" y="6082904"/>
                </a:cubicBezTo>
                <a:cubicBezTo>
                  <a:pt x="700408" y="6068616"/>
                  <a:pt x="665519" y="6061472"/>
                  <a:pt x="645167" y="6125766"/>
                </a:cubicBezTo>
                <a:cubicBezTo>
                  <a:pt x="752743" y="6140053"/>
                  <a:pt x="816707" y="6225779"/>
                  <a:pt x="883579" y="6307932"/>
                </a:cubicBezTo>
                <a:cubicBezTo>
                  <a:pt x="921375" y="6354366"/>
                  <a:pt x="953358" y="6415088"/>
                  <a:pt x="1020229" y="6393657"/>
                </a:cubicBezTo>
                <a:cubicBezTo>
                  <a:pt x="1055118" y="6382942"/>
                  <a:pt x="1078378" y="6415088"/>
                  <a:pt x="1075471" y="6457950"/>
                </a:cubicBezTo>
                <a:cubicBezTo>
                  <a:pt x="1060933" y="6607970"/>
                  <a:pt x="1145250" y="6657976"/>
                  <a:pt x="1232473" y="6686551"/>
                </a:cubicBezTo>
                <a:cubicBezTo>
                  <a:pt x="1360401" y="6729413"/>
                  <a:pt x="1473792" y="6815138"/>
                  <a:pt x="1592997" y="6886576"/>
                </a:cubicBezTo>
                <a:lnTo>
                  <a:pt x="5511704" y="6886576"/>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799B0F33-F7D8-C2D4-C90B-04ED6A1FC86D}"/>
              </a:ext>
            </a:extLst>
          </p:cNvPr>
          <p:cNvSpPr>
            <a:spLocks noGrp="1"/>
          </p:cNvSpPr>
          <p:nvPr>
            <p:ph type="title"/>
          </p:nvPr>
        </p:nvSpPr>
        <p:spPr>
          <a:xfrm>
            <a:off x="838200" y="713312"/>
            <a:ext cx="3962400" cy="5431376"/>
          </a:xfrm>
        </p:spPr>
        <p:txBody>
          <a:bodyPr vert="horz" lIns="91440" tIns="45720" rIns="91440" bIns="45720" rtlCol="0" anchor="ctr">
            <a:normAutofit/>
          </a:bodyPr>
          <a:lstStyle/>
          <a:p>
            <a:r>
              <a:rPr lang="en-US" kern="1200" dirty="0">
                <a:solidFill>
                  <a:schemeClr val="tx1"/>
                </a:solidFill>
                <a:latin typeface="+mj-lt"/>
                <a:ea typeface="+mj-ea"/>
                <a:cs typeface="+mj-cs"/>
              </a:rPr>
              <a:t>Documentation Standards for Behavioral Health Services</a:t>
            </a:r>
          </a:p>
        </p:txBody>
      </p:sp>
      <p:sp>
        <p:nvSpPr>
          <p:cNvPr id="3" name="Slide Number Placeholder 2">
            <a:extLst>
              <a:ext uri="{FF2B5EF4-FFF2-40B4-BE49-F238E27FC236}">
                <a16:creationId xmlns:a16="http://schemas.microsoft.com/office/drawing/2014/main" id="{1F45D9F5-A086-0DEF-E647-2FB2961A7682}"/>
              </a:ext>
            </a:extLst>
          </p:cNvPr>
          <p:cNvSpPr>
            <a:spLocks noGrp="1"/>
          </p:cNvSpPr>
          <p:nvPr>
            <p:ph type="sldNum" sz="quarter" idx="12"/>
          </p:nvPr>
        </p:nvSpPr>
        <p:spPr>
          <a:xfrm>
            <a:off x="9019524" y="6356350"/>
            <a:ext cx="2743200" cy="365125"/>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fld id="{852F96CA-6691-524C-8407-2F4125053D12}" type="slidenum">
              <a:rPr kumimoji="0" lang="en-US" b="0" i="0" u="none" strike="noStrike" cap="none" spc="0" normalizeH="0" baseline="0" noProof="0" smtClean="0">
                <a:ln>
                  <a:noFill/>
                </a:ln>
                <a:solidFill>
                  <a:schemeClr val="tx1">
                    <a:tint val="75000"/>
                  </a:schemeClr>
                </a:solidFill>
                <a:effectLst/>
                <a:uLnTx/>
                <a:uFillTx/>
              </a:rPr>
              <a:pPr marR="0" lvl="0" indent="0" fontAlgn="auto">
                <a:spcBef>
                  <a:spcPts val="0"/>
                </a:spcBef>
                <a:spcAft>
                  <a:spcPts val="600"/>
                </a:spcAft>
                <a:buClrTx/>
                <a:buSzTx/>
                <a:buFontTx/>
                <a:buNone/>
                <a:tabLst/>
                <a:defRPr/>
              </a:pPr>
              <a:t>12</a:t>
            </a:fld>
            <a:r>
              <a:rPr kumimoji="0" lang="en-US" b="0" i="0" u="none" strike="noStrike" cap="none" spc="0" normalizeH="0" baseline="0" noProof="0" dirty="0">
                <a:ln>
                  <a:noFill/>
                </a:ln>
                <a:solidFill>
                  <a:schemeClr val="tx1">
                    <a:tint val="75000"/>
                  </a:schemeClr>
                </a:solidFill>
                <a:effectLst/>
                <a:uLnTx/>
                <a:uFillTx/>
              </a:rPr>
              <a:t> of 38</a:t>
            </a:r>
          </a:p>
        </p:txBody>
      </p:sp>
      <p:graphicFrame>
        <p:nvGraphicFramePr>
          <p:cNvPr id="20" name="Text Placeholder 3">
            <a:extLst>
              <a:ext uri="{FF2B5EF4-FFF2-40B4-BE49-F238E27FC236}">
                <a16:creationId xmlns:a16="http://schemas.microsoft.com/office/drawing/2014/main" id="{1700F9C9-435E-1F23-192C-2655D3AA2AC8}"/>
              </a:ext>
            </a:extLst>
          </p:cNvPr>
          <p:cNvGraphicFramePr/>
          <p:nvPr>
            <p:extLst>
              <p:ext uri="{D42A27DB-BD31-4B8C-83A1-F6EECF244321}">
                <p14:modId xmlns:p14="http://schemas.microsoft.com/office/powerpoint/2010/main" val="3218475312"/>
              </p:ext>
            </p:extLst>
          </p:nvPr>
        </p:nvGraphicFramePr>
        <p:xfrm>
          <a:off x="5511704" y="713313"/>
          <a:ext cx="5842095" cy="54313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a:extLst>
              <a:ext uri="{FF2B5EF4-FFF2-40B4-BE49-F238E27FC236}">
                <a16:creationId xmlns:a16="http://schemas.microsoft.com/office/drawing/2014/main" id="{13A7B3B3-4545-B374-47ED-6A6118BF838C}"/>
              </a:ext>
            </a:extLst>
          </p:cNvPr>
          <p:cNvSpPr/>
          <p:nvPr/>
        </p:nvSpPr>
        <p:spPr>
          <a:xfrm>
            <a:off x="7006282" y="5578648"/>
            <a:ext cx="4026484" cy="1054762"/>
          </a:xfrm>
          <a:prstGeom prst="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r>
              <a:rPr lang="en-US" sz="1200" b="0" i="0" dirty="0"/>
              <a:t>Member’s name, Date of Service, Length of session (if billing code submitted is time-dependent), Therapy/modality utilized</a:t>
            </a:r>
            <a:r>
              <a:rPr lang="en-US" sz="1200" dirty="0"/>
              <a:t>, </a:t>
            </a:r>
            <a:r>
              <a:rPr lang="en-US" sz="1200" b="0" i="0" dirty="0"/>
              <a:t>Appropriate subjective and objective data</a:t>
            </a:r>
            <a:r>
              <a:rPr lang="en-US" sz="1200" dirty="0"/>
              <a:t>, </a:t>
            </a:r>
            <a:r>
              <a:rPr lang="en-US" sz="1200" b="0" i="0" dirty="0"/>
              <a:t>Assessment</a:t>
            </a:r>
            <a:r>
              <a:rPr lang="en-US" sz="1200" dirty="0"/>
              <a:t> and </a:t>
            </a:r>
            <a:r>
              <a:rPr lang="en-US" sz="1200" b="0" i="0" dirty="0"/>
              <a:t>Treatment plan.</a:t>
            </a:r>
            <a:endParaRPr lang="en-US" sz="1200" dirty="0"/>
          </a:p>
        </p:txBody>
      </p:sp>
    </p:spTree>
    <p:extLst>
      <p:ext uri="{BB962C8B-B14F-4D97-AF65-F5344CB8AC3E}">
        <p14:creationId xmlns:p14="http://schemas.microsoft.com/office/powerpoint/2010/main" val="20390171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18F6B18-C190-9935-3595-8ACDDCF199E8}"/>
              </a:ext>
            </a:extLst>
          </p:cNvPr>
          <p:cNvSpPr/>
          <p:nvPr/>
        </p:nvSpPr>
        <p:spPr>
          <a:xfrm>
            <a:off x="-1872" y="-1"/>
            <a:ext cx="12192000" cy="1419367"/>
          </a:xfrm>
          <a:prstGeom prst="rect">
            <a:avLst/>
          </a:prstGeom>
          <a:solidFill>
            <a:schemeClr val="tx2"/>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519DEABF-4FAE-F0DD-75B0-8D94B0D518C0}"/>
              </a:ext>
            </a:extLst>
          </p:cNvPr>
          <p:cNvSpPr>
            <a:spLocks noGrp="1"/>
          </p:cNvSpPr>
          <p:nvPr>
            <p:ph type="title"/>
          </p:nvPr>
        </p:nvSpPr>
        <p:spPr/>
        <p:txBody>
          <a:bodyPr/>
          <a:lstStyle/>
          <a:p>
            <a:r>
              <a:rPr lang="en-US" dirty="0">
                <a:solidFill>
                  <a:schemeClr val="bg1"/>
                </a:solidFill>
              </a:rPr>
              <a:t>Psychotherapy Services and Procedures</a:t>
            </a:r>
          </a:p>
        </p:txBody>
      </p:sp>
      <p:sp>
        <p:nvSpPr>
          <p:cNvPr id="3" name="Slide Number Placeholder 2">
            <a:extLst>
              <a:ext uri="{FF2B5EF4-FFF2-40B4-BE49-F238E27FC236}">
                <a16:creationId xmlns:a16="http://schemas.microsoft.com/office/drawing/2014/main" id="{3DEA9C5E-FD73-E067-B4B6-ED33128A5A8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2F96CA-6691-524C-8407-2F4125053D12}" type="slidenum">
              <a:rPr kumimoji="0" lang="en-US" sz="1200" b="0" i="0" u="none" strike="noStrike" kern="1200" cap="none" spc="0" normalizeH="0" baseline="0" noProof="0" smtClean="0">
                <a:ln>
                  <a:noFill/>
                </a:ln>
                <a:solidFill>
                  <a:srgbClr val="0083D3"/>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r>
              <a:rPr kumimoji="0" lang="en-US" sz="1200" b="0" i="0" u="none" strike="noStrike" kern="1200" cap="none" spc="0" normalizeH="0" baseline="0" noProof="0" dirty="0">
                <a:ln>
                  <a:noFill/>
                </a:ln>
                <a:solidFill>
                  <a:srgbClr val="0083D3"/>
                </a:solidFill>
                <a:effectLst/>
                <a:uLnTx/>
                <a:uFillTx/>
                <a:latin typeface="Arial" panose="020B0604020202020204"/>
                <a:ea typeface="+mn-ea"/>
                <a:cs typeface="+mn-cs"/>
              </a:rPr>
              <a:t> of 38</a:t>
            </a:r>
          </a:p>
        </p:txBody>
      </p:sp>
      <p:sp>
        <p:nvSpPr>
          <p:cNvPr id="5" name="Text Placeholder 8">
            <a:extLst>
              <a:ext uri="{FF2B5EF4-FFF2-40B4-BE49-F238E27FC236}">
                <a16:creationId xmlns:a16="http://schemas.microsoft.com/office/drawing/2014/main" id="{794B55D8-8344-8505-A2C7-CD7400AA83B8}"/>
              </a:ext>
            </a:extLst>
          </p:cNvPr>
          <p:cNvSpPr txBox="1">
            <a:spLocks/>
          </p:cNvSpPr>
          <p:nvPr/>
        </p:nvSpPr>
        <p:spPr>
          <a:xfrm>
            <a:off x="459351" y="1293860"/>
            <a:ext cx="10636280" cy="4853469"/>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50" b="0" i="0" u="none" strike="noStrike" kern="1200" cap="none" spc="0" normalizeH="0" baseline="0" noProof="0" dirty="0">
                <a:ln>
                  <a:noFill/>
                </a:ln>
                <a:solidFill>
                  <a:srgbClr val="000000"/>
                </a:solidFill>
                <a:effectLst/>
                <a:highlight>
                  <a:srgbClr val="FFFFFF"/>
                </a:highlight>
                <a:uLnTx/>
                <a:uFillTx/>
                <a:latin typeface="+mj-lt"/>
                <a:ea typeface="ADLaM Display" panose="02010000000000000000" pitchFamily="2" charset="0"/>
                <a:cs typeface="ADLaM Display" panose="02010000000000000000" pitchFamily="2" charset="0"/>
              </a:rPr>
              <a:t>The Current Procedural Terminology (CPT) code range for Psychiatry Services and Procedures 90785-90899 is a medical code set maintained by the American Medical Association. This code range is found in the Psychiatry subsection of the Medicine section of the CPT Manual.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250" b="0" i="0" u="none" strike="noStrike" kern="1200" cap="none" spc="0" normalizeH="0" baseline="0" noProof="0" dirty="0">
              <a:ln>
                <a:noFill/>
              </a:ln>
              <a:solidFill>
                <a:srgbClr val="000000"/>
              </a:solidFill>
              <a:effectLst/>
              <a:highlight>
                <a:srgbClr val="FFFFFF"/>
              </a:highlight>
              <a:uLnTx/>
              <a:uFillTx/>
              <a:latin typeface="+mj-lt"/>
              <a:ea typeface="ADLaM Display" panose="02010000000000000000" pitchFamily="2" charset="0"/>
              <a:cs typeface="ADLaM Display" panose="02010000000000000000" pitchFamily="2"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50" b="1" i="1" u="none" strike="noStrike" kern="1200" cap="none" spc="0" normalizeH="0" baseline="0" noProof="0" dirty="0">
                <a:ln>
                  <a:noFill/>
                </a:ln>
                <a:solidFill>
                  <a:srgbClr val="000000"/>
                </a:solidFill>
                <a:effectLst/>
                <a:uLnTx/>
                <a:uFillTx/>
                <a:latin typeface="+mj-lt"/>
                <a:ea typeface="+mn-ea"/>
                <a:cs typeface="+mn-cs"/>
              </a:rPr>
              <a:t>Psychotherapy Services for the following CPT codes:</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1250" b="0" i="0" u="none" strike="noStrike" kern="1200" cap="none" spc="0" normalizeH="0" baseline="0" noProof="0" dirty="0">
                <a:ln>
                  <a:noFill/>
                </a:ln>
                <a:solidFill>
                  <a:srgbClr val="000000"/>
                </a:solidFill>
                <a:effectLst/>
                <a:uLnTx/>
                <a:uFillTx/>
                <a:latin typeface="+mj-lt"/>
                <a:ea typeface="+mn-ea"/>
                <a:cs typeface="+mn-cs"/>
              </a:rPr>
              <a:t>Interactive Complexity: 	90785 (add-on code; Code first, when performed (90791-90792, 90832-90834, 90836-90838, 90853))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250" b="0" i="0" u="none" strike="noStrike" kern="1200" cap="none" spc="0" normalizeH="0" baseline="0" noProof="0" dirty="0">
                <a:ln>
                  <a:noFill/>
                </a:ln>
                <a:solidFill>
                  <a:srgbClr val="000000"/>
                </a:solidFill>
                <a:effectLst/>
                <a:uLnTx/>
                <a:uFillTx/>
                <a:latin typeface="+mj-lt"/>
                <a:ea typeface="+mn-ea"/>
                <a:cs typeface="+mn-cs"/>
              </a:rPr>
              <a:t>Psychiatric Evaluations	90791 – 90792 (w/o and with medical services)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250" b="0" i="0" u="none" strike="noStrike" kern="1200" cap="none" spc="0" normalizeH="0" baseline="0" noProof="0" dirty="0">
                <a:ln>
                  <a:noFill/>
                </a:ln>
                <a:solidFill>
                  <a:srgbClr val="000000"/>
                </a:solidFill>
                <a:effectLst/>
                <a:uLnTx/>
                <a:uFillTx/>
                <a:latin typeface="+mj-lt"/>
                <a:ea typeface="+mn-ea"/>
                <a:cs typeface="+mn-cs"/>
              </a:rPr>
              <a:t>Individual Patient: 		90832-90834,90836-90838 (time-based, face-to-face services)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250" b="0" i="0" u="none" strike="noStrike" kern="1200" cap="none" spc="0" normalizeH="0" baseline="0" noProof="0" dirty="0">
                <a:ln>
                  <a:noFill/>
                </a:ln>
                <a:solidFill>
                  <a:srgbClr val="000000"/>
                </a:solidFill>
                <a:effectLst/>
                <a:uLnTx/>
                <a:uFillTx/>
                <a:latin typeface="+mj-lt"/>
                <a:ea typeface="+mn-ea"/>
                <a:cs typeface="+mn-cs"/>
              </a:rPr>
              <a:t>Psychotherapy for Crisis: 	90839, 90840 (time based, face-to-face services)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250" b="0" i="0" u="none" strike="noStrike" kern="1200" cap="none" spc="0" normalizeH="0" baseline="0" noProof="0" dirty="0">
                <a:ln>
                  <a:noFill/>
                </a:ln>
                <a:solidFill>
                  <a:srgbClr val="000000"/>
                </a:solidFill>
                <a:effectLst/>
                <a:uLnTx/>
                <a:uFillTx/>
                <a:latin typeface="+mj-lt"/>
                <a:ea typeface="+mn-ea"/>
                <a:cs typeface="+mn-cs"/>
              </a:rPr>
              <a:t>Family Psychotherapy: 	90846,90847 (time based, face to face services; w/o and with patient present)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250" b="0" i="0" u="none" strike="noStrike" kern="1200" cap="none" spc="0" normalizeH="0" baseline="0" noProof="0" dirty="0">
                <a:ln>
                  <a:noFill/>
                </a:ln>
                <a:solidFill>
                  <a:srgbClr val="000000"/>
                </a:solidFill>
                <a:effectLst/>
                <a:uLnTx/>
                <a:uFillTx/>
                <a:latin typeface="+mj-lt"/>
                <a:ea typeface="+mn-ea"/>
                <a:cs typeface="+mn-cs"/>
              </a:rPr>
              <a:t>Multi-Family Group Therapy: 	90849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250" b="0" i="0" u="none" strike="noStrike" kern="1200" cap="none" spc="0" normalizeH="0" baseline="0" noProof="0" dirty="0">
                <a:ln>
                  <a:noFill/>
                </a:ln>
                <a:solidFill>
                  <a:srgbClr val="000000"/>
                </a:solidFill>
                <a:effectLst/>
                <a:uLnTx/>
                <a:uFillTx/>
                <a:latin typeface="+mj-lt"/>
                <a:ea typeface="+mn-ea"/>
                <a:cs typeface="+mn-cs"/>
              </a:rPr>
              <a:t>Group Psychotherapy: 	90853 (other than multi-family)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250" b="0" i="0" u="none" strike="noStrike" kern="1200" cap="none" spc="0" normalizeH="0" baseline="0" noProof="0" dirty="0">
                <a:ln>
                  <a:noFill/>
                </a:ln>
                <a:solidFill>
                  <a:srgbClr val="000000"/>
                </a:solidFill>
                <a:effectLst/>
                <a:uLnTx/>
                <a:uFillTx/>
                <a:latin typeface="+mj-lt"/>
                <a:ea typeface="+mn-ea"/>
                <a:cs typeface="+mn-cs"/>
              </a:rPr>
              <a:t>Consultation with family:	90887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250" b="0" i="0" u="none" strike="noStrike" kern="1200" cap="none" spc="0" normalizeH="0" baseline="0" noProof="0" dirty="0">
                <a:ln>
                  <a:noFill/>
                </a:ln>
                <a:solidFill>
                  <a:srgbClr val="000000"/>
                </a:solidFill>
                <a:effectLst/>
                <a:uLnTx/>
                <a:uFillTx/>
                <a:latin typeface="+mj-lt"/>
                <a:ea typeface="+mn-ea"/>
                <a:cs typeface="+mn-cs"/>
              </a:rPr>
              <a:t>Preparation of report		90889 (other than for legal or consultative purposes)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250" b="0" i="0" u="none" strike="noStrike" kern="1200" cap="none" spc="0" normalizeH="0" baseline="0" noProof="0" dirty="0">
                <a:ln>
                  <a:noFill/>
                </a:ln>
                <a:solidFill>
                  <a:srgbClr val="000000"/>
                </a:solidFill>
                <a:effectLst/>
                <a:uLnTx/>
                <a:uFillTx/>
                <a:latin typeface="+mj-lt"/>
                <a:ea typeface="+mn-ea"/>
                <a:cs typeface="+mn-cs"/>
              </a:rPr>
              <a:t>Pharmacologic management	90863 (add-on code; Code first, when performed 90832, 90834, 90837)</a:t>
            </a:r>
          </a:p>
        </p:txBody>
      </p:sp>
    </p:spTree>
    <p:extLst>
      <p:ext uri="{BB962C8B-B14F-4D97-AF65-F5344CB8AC3E}">
        <p14:creationId xmlns:p14="http://schemas.microsoft.com/office/powerpoint/2010/main" val="6625033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18F6B18-C190-9935-3595-8ACDDCF199E8}"/>
              </a:ext>
            </a:extLst>
          </p:cNvPr>
          <p:cNvSpPr/>
          <p:nvPr/>
        </p:nvSpPr>
        <p:spPr>
          <a:xfrm>
            <a:off x="-1872" y="0"/>
            <a:ext cx="12192000" cy="1476382"/>
          </a:xfrm>
          <a:prstGeom prst="rect">
            <a:avLst/>
          </a:prstGeom>
          <a:solidFill>
            <a:schemeClr val="tx2"/>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19DEABF-4FAE-F0DD-75B0-8D94B0D518C0}"/>
              </a:ext>
            </a:extLst>
          </p:cNvPr>
          <p:cNvSpPr>
            <a:spLocks noGrp="1"/>
          </p:cNvSpPr>
          <p:nvPr>
            <p:ph type="title"/>
          </p:nvPr>
        </p:nvSpPr>
        <p:spPr/>
        <p:txBody>
          <a:bodyPr/>
          <a:lstStyle/>
          <a:p>
            <a:r>
              <a:rPr lang="en-US" sz="2800" kern="1200" dirty="0">
                <a:solidFill>
                  <a:srgbClr val="FFFFFF"/>
                </a:solidFill>
                <a:latin typeface="+mj-lt"/>
                <a:ea typeface="+mj-ea"/>
                <a:cs typeface="+mj-cs"/>
              </a:rPr>
              <a:t>Psychotherapy Service with Evaluation and Management (E/M) Service on Same Day</a:t>
            </a:r>
            <a:endParaRPr lang="en-US" sz="2800" dirty="0">
              <a:solidFill>
                <a:schemeClr val="bg1"/>
              </a:solidFill>
            </a:endParaRPr>
          </a:p>
        </p:txBody>
      </p:sp>
      <p:sp>
        <p:nvSpPr>
          <p:cNvPr id="3" name="Slide Number Placeholder 2">
            <a:extLst>
              <a:ext uri="{FF2B5EF4-FFF2-40B4-BE49-F238E27FC236}">
                <a16:creationId xmlns:a16="http://schemas.microsoft.com/office/drawing/2014/main" id="{3DEA9C5E-FD73-E067-B4B6-ED33128A5A8F}"/>
              </a:ext>
            </a:extLst>
          </p:cNvPr>
          <p:cNvSpPr>
            <a:spLocks noGrp="1"/>
          </p:cNvSpPr>
          <p:nvPr>
            <p:ph type="sldNum" sz="quarter" idx="12"/>
          </p:nvPr>
        </p:nvSpPr>
        <p:spPr/>
        <p:txBody>
          <a:bodyPr/>
          <a:lstStyle/>
          <a:p>
            <a:fld id="{852F96CA-6691-524C-8407-2F4125053D12}" type="slidenum">
              <a:rPr lang="en-US" smtClean="0"/>
              <a:pPr/>
              <a:t>14</a:t>
            </a:fld>
            <a:r>
              <a:rPr lang="en-US" dirty="0"/>
              <a:t> of 38</a:t>
            </a:r>
          </a:p>
        </p:txBody>
      </p:sp>
      <p:sp>
        <p:nvSpPr>
          <p:cNvPr id="4" name="Text Placeholder 3">
            <a:extLst>
              <a:ext uri="{FF2B5EF4-FFF2-40B4-BE49-F238E27FC236}">
                <a16:creationId xmlns:a16="http://schemas.microsoft.com/office/drawing/2014/main" id="{13B280BC-0DA3-95F0-C814-4560F2E2D91E}"/>
              </a:ext>
            </a:extLst>
          </p:cNvPr>
          <p:cNvSpPr txBox="1">
            <a:spLocks/>
          </p:cNvSpPr>
          <p:nvPr/>
        </p:nvSpPr>
        <p:spPr>
          <a:xfrm>
            <a:off x="747133" y="1476382"/>
            <a:ext cx="10348497" cy="4433415"/>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b="1" dirty="0">
                <a:latin typeface="+mj-lt"/>
              </a:rPr>
              <a:t>Key Considerations and Notes:</a:t>
            </a:r>
          </a:p>
          <a:p>
            <a:pPr lvl="1">
              <a:buFont typeface="Wingdings" panose="05000000000000000000" pitchFamily="2" charset="2"/>
              <a:buChar char="v"/>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You may report services with an appropriate E/M code and an add-on code specifically for psychotherapy when performed with an E/M service (90833 – 30 mins, 90836 – 45 mins, 90838 - 60 mins). </a:t>
            </a:r>
          </a:p>
          <a:p>
            <a:pPr lvl="1">
              <a:buFont typeface="Wingdings" panose="05000000000000000000" pitchFamily="2" charset="2"/>
              <a:buChar char="v"/>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To report both E/M and psychotherapy, the two services must be significant and separately identifiable. Both the E/M and psychotherapy services must be medically necessary and documented as such.</a:t>
            </a:r>
          </a:p>
          <a:p>
            <a:pPr lvl="1">
              <a:buFont typeface="Wingdings" panose="05000000000000000000" pitchFamily="2" charset="2"/>
              <a:buChar char="v"/>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The type and level of E/M service is selected based on medical decision making.</a:t>
            </a:r>
          </a:p>
          <a:p>
            <a:pPr lvl="1">
              <a:buFont typeface="Wingdings" panose="05000000000000000000" pitchFamily="2" charset="2"/>
              <a:buChar char="v"/>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Time spent on the activities of the E/M service is not included in the time used for reporting the psychotherapy service. Time may not be used as the basis of the E/M code selection and prolonged services may not be reported.</a:t>
            </a:r>
          </a:p>
          <a:p>
            <a:pPr lvl="1">
              <a:buFont typeface="Wingdings" panose="05000000000000000000" pitchFamily="2" charset="2"/>
              <a:buChar char="v"/>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A separate diagnosis is not required for the reporting of E/M and psychotherapy on the same date of service. </a:t>
            </a:r>
          </a:p>
          <a:p>
            <a:pPr marL="457200" lvl="1" indent="0">
              <a:buNone/>
            </a:pPr>
            <a:endPar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endParaRPr>
          </a:p>
          <a:p>
            <a:pPr lvl="1">
              <a:buFont typeface="Wingdings" panose="05000000000000000000" pitchFamily="2" charset="2"/>
              <a:buChar char="v"/>
            </a:pPr>
            <a:endPar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endParaRPr>
          </a:p>
          <a:p>
            <a:pPr lvl="1">
              <a:buFont typeface="Wingdings" panose="05000000000000000000" pitchFamily="2" charset="2"/>
              <a:buChar char="v"/>
            </a:pPr>
            <a:endParaRPr lang="en-US" sz="1400" dirty="0">
              <a:latin typeface="+mj-lt"/>
            </a:endParaRPr>
          </a:p>
        </p:txBody>
      </p:sp>
      <p:pic>
        <p:nvPicPr>
          <p:cNvPr id="5" name="Picture 4" descr="Icon&#10;&#10;Description automatically generated">
            <a:extLst>
              <a:ext uri="{FF2B5EF4-FFF2-40B4-BE49-F238E27FC236}">
                <a16:creationId xmlns:a16="http://schemas.microsoft.com/office/drawing/2014/main" id="{A31F0026-33D8-CA46-7162-7F02A669FFC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750" y="2060459"/>
            <a:ext cx="1237271" cy="1237271"/>
          </a:xfrm>
          <a:prstGeom prst="rect">
            <a:avLst/>
          </a:prstGeom>
        </p:spPr>
      </p:pic>
      <p:pic>
        <p:nvPicPr>
          <p:cNvPr id="7" name="Picture 6" descr="Icon&#10;&#10;Description automatically generated">
            <a:extLst>
              <a:ext uri="{FF2B5EF4-FFF2-40B4-BE49-F238E27FC236}">
                <a16:creationId xmlns:a16="http://schemas.microsoft.com/office/drawing/2014/main" id="{3792DF46-CBDE-C3B2-BFB9-9EE0AF9E069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78966" y="4227572"/>
            <a:ext cx="1143393" cy="1143393"/>
          </a:xfrm>
          <a:prstGeom prst="rect">
            <a:avLst/>
          </a:prstGeom>
        </p:spPr>
      </p:pic>
    </p:spTree>
    <p:extLst>
      <p:ext uri="{BB962C8B-B14F-4D97-AF65-F5344CB8AC3E}">
        <p14:creationId xmlns:p14="http://schemas.microsoft.com/office/powerpoint/2010/main" val="40839458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Placeholder 8" descr="Stethoscope on flat surface">
            <a:extLst>
              <a:ext uri="{FF2B5EF4-FFF2-40B4-BE49-F238E27FC236}">
                <a16:creationId xmlns:a16="http://schemas.microsoft.com/office/drawing/2014/main" id="{84E88057-7194-F086-5CFC-FF32AF155614}"/>
              </a:ext>
            </a:extLst>
          </p:cNvPr>
          <p:cNvPicPr>
            <a:picLocks noGrp="1" noChangeAspect="1"/>
          </p:cNvPicPr>
          <p:nvPr>
            <p:ph type="pic" sz="quarter" idx="13"/>
          </p:nvPr>
        </p:nvPicPr>
        <p:blipFill>
          <a:blip r:embed="rId3"/>
          <a:srcRect r="5882" b="-1"/>
          <a:stretch/>
        </p:blipFill>
        <p:spPr>
          <a:xfrm>
            <a:off x="1" y="10"/>
            <a:ext cx="9669642" cy="6857990"/>
          </a:xfrm>
          <a:prstGeom prst="rect">
            <a:avLst/>
          </a:prstGeom>
        </p:spPr>
      </p:pic>
      <p:sp>
        <p:nvSpPr>
          <p:cNvPr id="16" name="Rectangle 1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5E9F810C-B3EA-B13D-8B8F-D61BE763B060}"/>
              </a:ext>
            </a:extLst>
          </p:cNvPr>
          <p:cNvSpPr>
            <a:spLocks noGrp="1"/>
          </p:cNvSpPr>
          <p:nvPr>
            <p:ph type="title"/>
          </p:nvPr>
        </p:nvSpPr>
        <p:spPr>
          <a:xfrm>
            <a:off x="7531610" y="365125"/>
            <a:ext cx="3822189" cy="1899912"/>
          </a:xfrm>
        </p:spPr>
        <p:txBody>
          <a:bodyPr vert="horz" lIns="91440" tIns="45720" rIns="91440" bIns="45720" rtlCol="0" anchor="ctr">
            <a:normAutofit/>
          </a:bodyPr>
          <a:lstStyle/>
          <a:p>
            <a:pPr algn="ctr"/>
            <a:r>
              <a:rPr lang="en-US" sz="3700" dirty="0">
                <a:solidFill>
                  <a:schemeClr val="tx1"/>
                </a:solidFill>
              </a:rPr>
              <a:t>E/M and Psychotherapy Coding Example</a:t>
            </a:r>
          </a:p>
        </p:txBody>
      </p:sp>
      <p:sp>
        <p:nvSpPr>
          <p:cNvPr id="5" name="Text Placeholder 4">
            <a:extLst>
              <a:ext uri="{FF2B5EF4-FFF2-40B4-BE49-F238E27FC236}">
                <a16:creationId xmlns:a16="http://schemas.microsoft.com/office/drawing/2014/main" id="{427306B3-8341-1FA1-4333-7121555452A1}"/>
              </a:ext>
            </a:extLst>
          </p:cNvPr>
          <p:cNvSpPr>
            <a:spLocks noGrp="1"/>
          </p:cNvSpPr>
          <p:nvPr>
            <p:ph type="body" sz="quarter" idx="14"/>
          </p:nvPr>
        </p:nvSpPr>
        <p:spPr>
          <a:xfrm>
            <a:off x="7531610" y="2434200"/>
            <a:ext cx="4507990" cy="3922149"/>
          </a:xfrm>
        </p:spPr>
        <p:txBody>
          <a:bodyPr vert="horz" lIns="91440" tIns="45720" rIns="91440" bIns="45720" rtlCol="0">
            <a:normAutofit lnSpcReduction="10000"/>
          </a:bodyPr>
          <a:lstStyle/>
          <a:p>
            <a:pPr marL="0" indent="0">
              <a:buNone/>
            </a:pPr>
            <a:r>
              <a:rPr lang="en-US" sz="1400" b="1" dirty="0"/>
              <a:t>Scenario:</a:t>
            </a:r>
          </a:p>
          <a:p>
            <a:pPr marL="0" indent="0">
              <a:buNone/>
            </a:pPr>
            <a:r>
              <a:rPr lang="en-US" sz="1400" dirty="0"/>
              <a:t>Patient: A 35-year-old female presenting for a follow-up appointment for anxiety and depression.</a:t>
            </a:r>
          </a:p>
          <a:p>
            <a:pPr marL="0" indent="0">
              <a:buNone/>
            </a:pPr>
            <a:r>
              <a:rPr lang="en-US" sz="1400" b="1" dirty="0"/>
              <a:t>Reason for Visit:</a:t>
            </a:r>
          </a:p>
          <a:p>
            <a:r>
              <a:rPr lang="en-US" sz="1400" dirty="0"/>
              <a:t>The patient is experiencing increased anxiety and difficulty sleeping. She wants to discuss strategies for managing her symptoms.</a:t>
            </a:r>
          </a:p>
          <a:p>
            <a:pPr marL="0" indent="0">
              <a:buNone/>
            </a:pPr>
            <a:r>
              <a:rPr lang="en-US" sz="1400" b="1" dirty="0"/>
              <a:t>Services Provided:</a:t>
            </a:r>
          </a:p>
          <a:p>
            <a:pPr lvl="1"/>
            <a:r>
              <a:rPr lang="en-US" sz="1400" dirty="0"/>
              <a:t>E/M: The physician conducts a comprehensive history and physical exam to assess the patient's overall health and address any potential medical factors contributing to her anxiety. Medication discussed and prescribed.</a:t>
            </a:r>
          </a:p>
          <a:p>
            <a:pPr lvl="1"/>
            <a:r>
              <a:rPr lang="en-US" sz="1400" dirty="0"/>
              <a:t>Psychotherapy: The therapist provides 30 minutes of individual psychotherapy, focusing on cognitive-behavioral techniques to manage anxiety and improve sleep.</a:t>
            </a:r>
          </a:p>
        </p:txBody>
      </p:sp>
      <p:sp>
        <p:nvSpPr>
          <p:cNvPr id="3" name="Slide Number Placeholder 2">
            <a:extLst>
              <a:ext uri="{FF2B5EF4-FFF2-40B4-BE49-F238E27FC236}">
                <a16:creationId xmlns:a16="http://schemas.microsoft.com/office/drawing/2014/main" id="{87DDDAEA-F354-64A7-D957-426EF327BDE1}"/>
              </a:ext>
            </a:extLst>
          </p:cNvPr>
          <p:cNvSpPr>
            <a:spLocks noGrp="1"/>
          </p:cNvSpPr>
          <p:nvPr>
            <p:ph type="sldNum" sz="quarter" idx="12"/>
          </p:nvPr>
        </p:nvSpPr>
        <p:spPr>
          <a:xfrm>
            <a:off x="9140121" y="6310312"/>
            <a:ext cx="2743200" cy="365125"/>
          </a:xfrm>
        </p:spPr>
        <p:txBody>
          <a:bodyPr vert="horz" lIns="91440" tIns="45720" rIns="91440" bIns="45720" rtlCol="0" anchor="ctr">
            <a:normAutofit/>
          </a:bodyPr>
          <a:lstStyle/>
          <a:p>
            <a:pPr>
              <a:spcAft>
                <a:spcPts val="600"/>
              </a:spcAft>
              <a:defRPr/>
            </a:pPr>
            <a:fld id="{852F96CA-6691-524C-8407-2F4125053D12}" type="slidenum">
              <a:rPr lang="en-US" smtClean="0">
                <a:solidFill>
                  <a:prstClr val="black">
                    <a:tint val="75000"/>
                  </a:prstClr>
                </a:solidFill>
                <a:latin typeface="+mj-lt"/>
              </a:rPr>
              <a:pPr>
                <a:spcAft>
                  <a:spcPts val="600"/>
                </a:spcAft>
                <a:defRPr/>
              </a:pPr>
              <a:t>15</a:t>
            </a:fld>
            <a:r>
              <a:rPr lang="en-US" dirty="0">
                <a:solidFill>
                  <a:prstClr val="black">
                    <a:tint val="75000"/>
                  </a:prstClr>
                </a:solidFill>
                <a:latin typeface="+mj-lt"/>
              </a:rPr>
              <a:t> of 38</a:t>
            </a:r>
          </a:p>
        </p:txBody>
      </p:sp>
    </p:spTree>
    <p:extLst>
      <p:ext uri="{BB962C8B-B14F-4D97-AF65-F5344CB8AC3E}">
        <p14:creationId xmlns:p14="http://schemas.microsoft.com/office/powerpoint/2010/main" val="3051217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918766C-0BE7-54BF-3B37-1F04B588BCB7}"/>
              </a:ext>
            </a:extLst>
          </p:cNvPr>
          <p:cNvSpPr/>
          <p:nvPr/>
        </p:nvSpPr>
        <p:spPr>
          <a:xfrm>
            <a:off x="-1872" y="-1"/>
            <a:ext cx="12192000" cy="1419367"/>
          </a:xfrm>
          <a:prstGeom prst="rect">
            <a:avLst/>
          </a:prstGeom>
          <a:solidFill>
            <a:schemeClr val="tx2"/>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E52704F9-D26B-FB27-E23D-82E3DC2E3321}"/>
              </a:ext>
            </a:extLst>
          </p:cNvPr>
          <p:cNvSpPr>
            <a:spLocks noGrp="1"/>
          </p:cNvSpPr>
          <p:nvPr>
            <p:ph type="title"/>
          </p:nvPr>
        </p:nvSpPr>
        <p:spPr/>
        <p:txBody>
          <a:bodyPr vert="horz" lIns="91440" tIns="45720" rIns="91440" bIns="45720" rtlCol="0" anchor="ctr">
            <a:normAutofit fontScale="90000"/>
          </a:bodyPr>
          <a:lstStyle/>
          <a:p>
            <a:pPr algn="ctr"/>
            <a:r>
              <a:rPr lang="en-US" sz="5400" kern="1200" dirty="0">
                <a:solidFill>
                  <a:schemeClr val="bg1"/>
                </a:solidFill>
                <a:latin typeface="+mj-lt"/>
                <a:ea typeface="+mj-ea"/>
                <a:cs typeface="+mj-cs"/>
              </a:rPr>
              <a:t>Medical Necessity</a:t>
            </a:r>
          </a:p>
        </p:txBody>
      </p:sp>
      <p:sp>
        <p:nvSpPr>
          <p:cNvPr id="3" name="Slide Number Placeholder 2">
            <a:extLst>
              <a:ext uri="{FF2B5EF4-FFF2-40B4-BE49-F238E27FC236}">
                <a16:creationId xmlns:a16="http://schemas.microsoft.com/office/drawing/2014/main" id="{39E44605-6F5B-C69A-12D0-C986FA8E1661}"/>
              </a:ext>
            </a:extLst>
          </p:cNvPr>
          <p:cNvSpPr>
            <a:spLocks noGrp="1"/>
          </p:cNvSpPr>
          <p:nvPr>
            <p:ph type="sldNum" sz="quarter" idx="12"/>
          </p:nvPr>
        </p:nvSpPr>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52F96CA-6691-524C-8407-2F4125053D12}" type="slidenum">
              <a:rPr kumimoji="0" lang="en-US" sz="1200"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16</a:t>
            </a:fld>
            <a:r>
              <a:rPr kumimoji="0" lang="en-US" sz="1200" b="0" i="0" u="none" strike="noStrike" kern="1200" cap="none" spc="0" normalizeH="0" baseline="0" noProof="0" dirty="0">
                <a:ln>
                  <a:noFill/>
                </a:ln>
                <a:solidFill>
                  <a:srgbClr val="000000">
                    <a:tint val="75000"/>
                  </a:srgbClr>
                </a:solidFill>
                <a:effectLst/>
                <a:uLnTx/>
                <a:uFillTx/>
                <a:latin typeface="Arial" panose="020B0604020202020204"/>
                <a:ea typeface="+mn-ea"/>
                <a:cs typeface="+mn-cs"/>
              </a:rPr>
              <a:t> of 38</a:t>
            </a:r>
          </a:p>
        </p:txBody>
      </p:sp>
      <p:sp>
        <p:nvSpPr>
          <p:cNvPr id="32" name="Text Placeholder 4">
            <a:extLst>
              <a:ext uri="{FF2B5EF4-FFF2-40B4-BE49-F238E27FC236}">
                <a16:creationId xmlns:a16="http://schemas.microsoft.com/office/drawing/2014/main" id="{32389E84-3A63-CC72-ABD9-FE12C70F83E1}"/>
              </a:ext>
            </a:extLst>
          </p:cNvPr>
          <p:cNvSpPr>
            <a:spLocks noGrp="1"/>
          </p:cNvSpPr>
          <p:nvPr>
            <p:ph type="body" sz="quarter" idx="4294967295"/>
          </p:nvPr>
        </p:nvSpPr>
        <p:spPr>
          <a:xfrm>
            <a:off x="321276" y="1605826"/>
            <a:ext cx="10515600" cy="4564062"/>
          </a:xfrm>
        </p:spPr>
        <p:txBody>
          <a:bodyPr vert="horz" lIns="91440" tIns="45720" rIns="91440" bIns="45720" rtlCol="0">
            <a:normAutofit/>
          </a:bodyPr>
          <a:lstStyle/>
          <a:p>
            <a:r>
              <a:rPr lang="en-US" sz="1400" b="0" i="0" dirty="0">
                <a:effectLst/>
                <a:highlight>
                  <a:srgbClr val="FFFFFF"/>
                </a:highlight>
              </a:rPr>
              <a:t>Psychotherapy will be considered medically reasonable and necessary when the patient has a psychiatric illness or is demonstrating emotional or behavioral symptoms sufficient to cause inappropriate behavior or maladaptive functioning.</a:t>
            </a:r>
          </a:p>
          <a:p>
            <a:r>
              <a:rPr lang="en-US" sz="1400" b="0" i="0" dirty="0">
                <a:effectLst/>
                <a:highlight>
                  <a:srgbClr val="FFFFFF"/>
                </a:highlight>
              </a:rPr>
              <a:t>Psychotherapy services must be comprised of clinically recognized therapies that are pertinent to the patient’s illness or condition. The type, frequency and duration of services must be medically necessary for the patient’s condition under accepted practice standards.</a:t>
            </a:r>
          </a:p>
          <a:p>
            <a:r>
              <a:rPr lang="en-US" sz="1400" b="0" i="0" dirty="0">
                <a:effectLst/>
                <a:highlight>
                  <a:srgbClr val="FFFFFF"/>
                </a:highlight>
              </a:rPr>
              <a:t>There must be a reasonable expectation of improvement in the patient’s disorder or condition, demonstrated by an improved level of functioning or maintenance of level of functioning where decline would otherwise be expected in the case of a disabling mental illness or condition or chronic mental disorders.</a:t>
            </a:r>
          </a:p>
          <a:p>
            <a:r>
              <a:rPr lang="en-US" sz="1400" b="0" i="0" dirty="0">
                <a:effectLst/>
                <a:highlight>
                  <a:srgbClr val="FFFFFF"/>
                </a:highlight>
              </a:rPr>
              <a:t>The patient must have the capacity to actively participate in all therapies prescribed.</a:t>
            </a:r>
          </a:p>
          <a:p>
            <a:r>
              <a:rPr lang="en-US" sz="1400" b="0" i="0" dirty="0">
                <a:effectLst/>
                <a:highlight>
                  <a:srgbClr val="FFFFFF"/>
                </a:highlight>
              </a:rPr>
              <a:t>To benefit from psychotherapy, an individual must be cognitively intact to the degree that he/she can engage in a meaningful verbal interaction with the therapist.</a:t>
            </a:r>
          </a:p>
          <a:p>
            <a:r>
              <a:rPr lang="en-US" sz="1400" b="0" i="0" dirty="0">
                <a:effectLst/>
                <a:highlight>
                  <a:srgbClr val="FFFFFF"/>
                </a:highlight>
              </a:rPr>
              <a:t>For patients suffering from dementia, the type and degree of dementia must be taken into account in planning and evaluating effective psychotherapeutic interventions. If psychotherapy is provided to a patient with dementia, the patient’s record should support that the patient’s cognitive level of functioning was sufficient to permit the patient to participate meaningfully in the treatment.</a:t>
            </a:r>
          </a:p>
          <a:p>
            <a:r>
              <a:rPr lang="en-US" sz="1400" b="0" i="0" dirty="0">
                <a:effectLst/>
                <a:highlight>
                  <a:srgbClr val="FFFFFF"/>
                </a:highlight>
              </a:rPr>
              <a:t>The duration of psychotherapy must be individualized for every patient. The provider of service must document in the patient’s record the medical necessity for continued (prolonged) treatments.</a:t>
            </a:r>
          </a:p>
          <a:p>
            <a:endParaRPr lang="en-US" sz="1400" dirty="0"/>
          </a:p>
        </p:txBody>
      </p:sp>
      <p:sp>
        <p:nvSpPr>
          <p:cNvPr id="5" name="Rounded Rectangle 10">
            <a:extLst>
              <a:ext uri="{FF2B5EF4-FFF2-40B4-BE49-F238E27FC236}">
                <a16:creationId xmlns:a16="http://schemas.microsoft.com/office/drawing/2014/main" id="{7A4FBE01-057A-6EFC-C8A1-FEB93823A9D0}"/>
              </a:ext>
            </a:extLst>
          </p:cNvPr>
          <p:cNvSpPr/>
          <p:nvPr/>
        </p:nvSpPr>
        <p:spPr>
          <a:xfrm>
            <a:off x="4239129" y="6356349"/>
            <a:ext cx="5446292" cy="365125"/>
          </a:xfrm>
          <a:prstGeom prst="roundRect">
            <a:avLst/>
          </a:prstGeom>
          <a:solidFill>
            <a:schemeClr val="accent4">
              <a:lumMod val="20000"/>
              <a:lumOff val="80000"/>
            </a:schemeClr>
          </a:solidFill>
          <a:ln w="28575">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400" i="1" dirty="0">
                <a:ln w="19050">
                  <a:noFill/>
                </a:ln>
                <a:solidFill>
                  <a:schemeClr val="tx1"/>
                </a:solidFill>
              </a:rPr>
              <a:t>See</a:t>
            </a:r>
            <a:r>
              <a:rPr lang="en-US" sz="1400" dirty="0">
                <a:ln w="19050">
                  <a:noFill/>
                </a:ln>
                <a:solidFill>
                  <a:schemeClr val="tx1"/>
                </a:solidFill>
              </a:rPr>
              <a:t> </a:t>
            </a:r>
            <a:r>
              <a:rPr lang="en-US" sz="1400" dirty="0">
                <a:ln w="19050">
                  <a:noFill/>
                </a:ln>
                <a:solidFill>
                  <a:schemeClr val="tx1"/>
                </a:solidFill>
                <a:hlinkClick r:id="rId2"/>
              </a:rPr>
              <a:t>CMS Medicare Coverage </a:t>
            </a:r>
            <a:r>
              <a:rPr lang="en-US" sz="1400" i="1" dirty="0">
                <a:ln w="19050">
                  <a:noFill/>
                </a:ln>
                <a:solidFill>
                  <a:schemeClr val="tx1"/>
                </a:solidFill>
              </a:rPr>
              <a:t>for further information </a:t>
            </a:r>
          </a:p>
        </p:txBody>
      </p:sp>
    </p:spTree>
    <p:extLst>
      <p:ext uri="{BB962C8B-B14F-4D97-AF65-F5344CB8AC3E}">
        <p14:creationId xmlns:p14="http://schemas.microsoft.com/office/powerpoint/2010/main" val="28785196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984A1-532B-A074-48B9-7D6AC677D0AE}"/>
              </a:ext>
            </a:extLst>
          </p:cNvPr>
          <p:cNvSpPr>
            <a:spLocks noGrp="1"/>
          </p:cNvSpPr>
          <p:nvPr>
            <p:ph type="title"/>
          </p:nvPr>
        </p:nvSpPr>
        <p:spPr/>
        <p:txBody>
          <a:bodyPr/>
          <a:lstStyle/>
          <a:p>
            <a:r>
              <a:rPr lang="en-US" dirty="0"/>
              <a:t>HIPAA Requirements</a:t>
            </a:r>
          </a:p>
        </p:txBody>
      </p:sp>
    </p:spTree>
    <p:extLst>
      <p:ext uri="{BB962C8B-B14F-4D97-AF65-F5344CB8AC3E}">
        <p14:creationId xmlns:p14="http://schemas.microsoft.com/office/powerpoint/2010/main" val="29888898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B6A48-9D75-64ED-B84F-5AF4535754DB}"/>
              </a:ext>
            </a:extLst>
          </p:cNvPr>
          <p:cNvSpPr>
            <a:spLocks noGrp="1"/>
          </p:cNvSpPr>
          <p:nvPr>
            <p:ph type="title"/>
          </p:nvPr>
        </p:nvSpPr>
        <p:spPr/>
        <p:txBody>
          <a:bodyPr/>
          <a:lstStyle/>
          <a:p>
            <a:r>
              <a:rPr kumimoji="0" lang="en-US" sz="4000" b="0" i="0" u="none" strike="noStrike" kern="1200" cap="none" spc="0" normalizeH="0" baseline="0" noProof="0" dirty="0">
                <a:ln>
                  <a:noFill/>
                </a:ln>
                <a:solidFill>
                  <a:srgbClr val="084166"/>
                </a:solidFill>
                <a:effectLst/>
                <a:uLnTx/>
                <a:uFillTx/>
                <a:latin typeface="Arial" panose="020B0604020202020204" pitchFamily="34" charset="0"/>
                <a:ea typeface="+mn-ea"/>
                <a:cs typeface="+mn-cs"/>
              </a:rPr>
              <a:t>The Health Insurance Portability and Accountability Act (HIPAA)</a:t>
            </a:r>
            <a:endParaRPr lang="en-US" sz="7200" dirty="0">
              <a:solidFill>
                <a:srgbClr val="084166"/>
              </a:solidFill>
            </a:endParaRPr>
          </a:p>
        </p:txBody>
      </p:sp>
      <p:sp>
        <p:nvSpPr>
          <p:cNvPr id="3" name="Slide Number Placeholder 2">
            <a:extLst>
              <a:ext uri="{FF2B5EF4-FFF2-40B4-BE49-F238E27FC236}">
                <a16:creationId xmlns:a16="http://schemas.microsoft.com/office/drawing/2014/main" id="{3337D5D8-B3D5-53D6-DD11-F465CD739B8B}"/>
              </a:ext>
            </a:extLst>
          </p:cNvPr>
          <p:cNvSpPr>
            <a:spLocks noGrp="1"/>
          </p:cNvSpPr>
          <p:nvPr>
            <p:ph type="sldNum" sz="quarter" idx="12"/>
          </p:nvPr>
        </p:nvSpPr>
        <p:spPr/>
        <p:txBody>
          <a:bodyPr/>
          <a:lstStyle/>
          <a:p>
            <a:fld id="{852F96CA-6691-524C-8407-2F4125053D12}" type="slidenum">
              <a:rPr lang="en-US" smtClean="0"/>
              <a:pPr/>
              <a:t>18</a:t>
            </a:fld>
            <a:r>
              <a:rPr lang="en-US" dirty="0"/>
              <a:t> of 38</a:t>
            </a:r>
          </a:p>
        </p:txBody>
      </p:sp>
      <p:sp>
        <p:nvSpPr>
          <p:cNvPr id="4" name="Text Placeholder 3">
            <a:extLst>
              <a:ext uri="{FF2B5EF4-FFF2-40B4-BE49-F238E27FC236}">
                <a16:creationId xmlns:a16="http://schemas.microsoft.com/office/drawing/2014/main" id="{848E0172-7EFF-5EE7-D2A1-F1C9AA50ACC4}"/>
              </a:ext>
            </a:extLst>
          </p:cNvPr>
          <p:cNvSpPr>
            <a:spLocks noGrp="1"/>
          </p:cNvSpPr>
          <p:nvPr>
            <p:ph type="body" sz="quarter" idx="13"/>
          </p:nvPr>
        </p:nvSpPr>
        <p:spPr>
          <a:xfrm>
            <a:off x="437694" y="1589371"/>
            <a:ext cx="6624844" cy="4270248"/>
          </a:xfrm>
        </p:spPr>
        <p:txBody>
          <a:bodyPr/>
          <a:lstStyle/>
          <a:p>
            <a:pPr marL="0" marR="0" lvl="0" indent="0" algn="l" defTabSz="914400" rtl="0" eaLnBrk="1" fontAlgn="auto" latinLnBrk="0" hangingPunct="1">
              <a:lnSpc>
                <a:spcPct val="90000"/>
              </a:lnSpc>
              <a:spcBef>
                <a:spcPts val="1000"/>
              </a:spcBef>
              <a:spcAft>
                <a:spcPts val="0"/>
              </a:spcAft>
              <a:buClrTx/>
              <a:buSz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The Health Insurance Portability and Accountability Act (HIPAA) Privacy Rule provides consumers with important privacy rights and protections with respect to their health information, including important controls over how their health information is used and disclosed by health plans and healthcare providers. </a:t>
            </a:r>
          </a:p>
          <a:p>
            <a:pPr marL="0" marR="0" lvl="0" indent="0" algn="l" defTabSz="914400" rtl="0" eaLnBrk="1" fontAlgn="auto" latinLnBrk="0" hangingPunct="1">
              <a:lnSpc>
                <a:spcPct val="90000"/>
              </a:lnSpc>
              <a:spcBef>
                <a:spcPts val="1000"/>
              </a:spcBef>
              <a:spcAft>
                <a:spcPts val="0"/>
              </a:spcAft>
              <a:buClrTx/>
              <a:buSz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Ensuring strong privacy protections is critical to maintaining individuals’ trust in their healthcare providers and willingness to obtain needed healthcare services, and these protections are especially important where very sensitive information is concerned, such as mental health information. </a:t>
            </a:r>
          </a:p>
        </p:txBody>
      </p:sp>
      <p:sp>
        <p:nvSpPr>
          <p:cNvPr id="5" name="Rectangle: Rounded Corners 4">
            <a:extLst>
              <a:ext uri="{FF2B5EF4-FFF2-40B4-BE49-F238E27FC236}">
                <a16:creationId xmlns:a16="http://schemas.microsoft.com/office/drawing/2014/main" id="{B2E9E58A-8535-831D-2942-F3F4ED4A4496}"/>
              </a:ext>
            </a:extLst>
          </p:cNvPr>
          <p:cNvSpPr/>
          <p:nvPr/>
        </p:nvSpPr>
        <p:spPr>
          <a:xfrm>
            <a:off x="7976937" y="1444992"/>
            <a:ext cx="3468740" cy="4521132"/>
          </a:xfrm>
          <a:prstGeom prst="roundRect">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1000"/>
              </a:spcBef>
              <a:spcAft>
                <a:spcPts val="0"/>
              </a:spcAft>
              <a:buClrTx/>
              <a:buSz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 the same time, the Privacy Rule recognizes circumstances arise where health information may need to be shared to ensure the patient receives the best treatment and for other important purposes, such as for the health and safety of the patient or others. The Privacy Rule is carefully balanced to allow uses and disclosures of information—including mental health information—for treatment and these other purposes with appropriate protections. </a:t>
            </a:r>
          </a:p>
        </p:txBody>
      </p:sp>
      <p:pic>
        <p:nvPicPr>
          <p:cNvPr id="6" name="Picture 5">
            <a:extLst>
              <a:ext uri="{FF2B5EF4-FFF2-40B4-BE49-F238E27FC236}">
                <a16:creationId xmlns:a16="http://schemas.microsoft.com/office/drawing/2014/main" id="{D31A0ECA-1E0E-8B30-D3EA-60E57831FC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619420">
            <a:off x="6148792" y="4884890"/>
            <a:ext cx="1742703" cy="767476"/>
          </a:xfrm>
          <a:prstGeom prst="rect">
            <a:avLst/>
          </a:prstGeom>
        </p:spPr>
      </p:pic>
      <p:pic>
        <p:nvPicPr>
          <p:cNvPr id="8" name="Picture 7" descr="Icon&#10;&#10;Description automatically generated">
            <a:extLst>
              <a:ext uri="{FF2B5EF4-FFF2-40B4-BE49-F238E27FC236}">
                <a16:creationId xmlns:a16="http://schemas.microsoft.com/office/drawing/2014/main" id="{BB350DC8-A881-AE92-409F-8E0123194E2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97845" y="4971264"/>
            <a:ext cx="1494155" cy="1489529"/>
          </a:xfrm>
          <a:prstGeom prst="rect">
            <a:avLst/>
          </a:prstGeom>
        </p:spPr>
      </p:pic>
    </p:spTree>
    <p:extLst>
      <p:ext uri="{BB962C8B-B14F-4D97-AF65-F5344CB8AC3E}">
        <p14:creationId xmlns:p14="http://schemas.microsoft.com/office/powerpoint/2010/main" val="32020344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BFCF88B-5D74-249C-1E8F-837696235061}"/>
              </a:ext>
            </a:extLst>
          </p:cNvPr>
          <p:cNvSpPr/>
          <p:nvPr/>
        </p:nvSpPr>
        <p:spPr>
          <a:xfrm>
            <a:off x="1" y="0"/>
            <a:ext cx="4059381" cy="6858000"/>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A45B5EEC-5775-3D2D-0F5C-2C9E8A34D632}"/>
              </a:ext>
            </a:extLst>
          </p:cNvPr>
          <p:cNvSpPr>
            <a:spLocks noGrp="1"/>
          </p:cNvSpPr>
          <p:nvPr>
            <p:ph type="sldNum" sz="quarter" idx="12"/>
          </p:nvPr>
        </p:nvSpPr>
        <p:spPr/>
        <p:txBody>
          <a:bodyPr/>
          <a:lstStyle/>
          <a:p>
            <a:fld id="{852F96CA-6691-524C-8407-2F4125053D12}" type="slidenum">
              <a:rPr lang="en-US" smtClean="0"/>
              <a:pPr/>
              <a:t>19</a:t>
            </a:fld>
            <a:r>
              <a:rPr lang="en-US" dirty="0"/>
              <a:t> of 38</a:t>
            </a:r>
          </a:p>
        </p:txBody>
      </p:sp>
      <p:sp>
        <p:nvSpPr>
          <p:cNvPr id="2" name="Title 1">
            <a:extLst>
              <a:ext uri="{FF2B5EF4-FFF2-40B4-BE49-F238E27FC236}">
                <a16:creationId xmlns:a16="http://schemas.microsoft.com/office/drawing/2014/main" id="{CE544D68-FC25-6117-CE6B-378BA8117FCB}"/>
              </a:ext>
            </a:extLst>
          </p:cNvPr>
          <p:cNvSpPr>
            <a:spLocks noGrp="1"/>
          </p:cNvSpPr>
          <p:nvPr>
            <p:ph type="title" idx="4294967295"/>
          </p:nvPr>
        </p:nvSpPr>
        <p:spPr>
          <a:xfrm>
            <a:off x="258862" y="1749675"/>
            <a:ext cx="3541658" cy="3358649"/>
          </a:xfrm>
        </p:spPr>
        <p:txBody>
          <a:bodyPr/>
          <a:lstStyle/>
          <a:p>
            <a:pPr algn="ctr"/>
            <a:r>
              <a:rPr lang="en-US" sz="4000" b="1" dirty="0">
                <a:solidFill>
                  <a:schemeClr val="bg1"/>
                </a:solidFill>
              </a:rPr>
              <a:t>Key Points in Sharing Information Related to a Patient’s Mental Health under HIPAA </a:t>
            </a:r>
          </a:p>
        </p:txBody>
      </p:sp>
      <p:sp>
        <p:nvSpPr>
          <p:cNvPr id="4" name="Text Placeholder 3">
            <a:extLst>
              <a:ext uri="{FF2B5EF4-FFF2-40B4-BE49-F238E27FC236}">
                <a16:creationId xmlns:a16="http://schemas.microsoft.com/office/drawing/2014/main" id="{72098988-371D-2967-8921-B6672B71E6C2}"/>
              </a:ext>
            </a:extLst>
          </p:cNvPr>
          <p:cNvSpPr>
            <a:spLocks noGrp="1"/>
          </p:cNvSpPr>
          <p:nvPr>
            <p:ph type="body" sz="quarter" idx="4294967295"/>
          </p:nvPr>
        </p:nvSpPr>
        <p:spPr>
          <a:xfrm>
            <a:off x="4232565" y="776036"/>
            <a:ext cx="7800109" cy="5305926"/>
          </a:xfrm>
        </p:spPr>
        <p:txBody>
          <a:bodyPr/>
          <a:lstStyle/>
          <a:p>
            <a:r>
              <a:rPr lang="en-US" sz="1600" dirty="0"/>
              <a:t>HIPAA allows for communication with family members, friends or others involved in the patients' care. This is especially important for patients who are unable to make their own decisions or who need support from others. </a:t>
            </a:r>
          </a:p>
          <a:p>
            <a:r>
              <a:rPr lang="en-US" sz="1600" dirty="0"/>
              <a:t>Mental health information is protected under HIPAA but there are some exceptions. For example, psychotherapy notes are subject to stricter protection than other types of mental health information. </a:t>
            </a:r>
          </a:p>
          <a:p>
            <a:r>
              <a:rPr lang="en-US" sz="1600" dirty="0"/>
              <a:t>Emergency situations allow for the disclosure of information to prevent harm to the patient or others. </a:t>
            </a:r>
          </a:p>
          <a:p>
            <a:r>
              <a:rPr lang="en-US" sz="1600" dirty="0"/>
              <a:t>HIPAA defers to state laws regarding the rights of parent's access to their child’s mental health information. This means that the provider should be familiar with the laws in their state. </a:t>
            </a:r>
          </a:p>
          <a:p>
            <a:r>
              <a:rPr lang="en-US" sz="1600" dirty="0"/>
              <a:t>HIPAA allows for the disclosure of information to other healthcare providers for treatment, case management and coordination of care. This is important for ensuring that patients receive the best possible care. </a:t>
            </a:r>
          </a:p>
          <a:p>
            <a:r>
              <a:rPr lang="en-US" sz="1600" dirty="0"/>
              <a:t>HIPAA allows for the disclosure of information to social service agencies in certain circumstances. This is important for helping patients access the resources they need.</a:t>
            </a:r>
          </a:p>
        </p:txBody>
      </p:sp>
      <p:sp>
        <p:nvSpPr>
          <p:cNvPr id="10" name="Rounded Rectangle 10">
            <a:extLst>
              <a:ext uri="{FF2B5EF4-FFF2-40B4-BE49-F238E27FC236}">
                <a16:creationId xmlns:a16="http://schemas.microsoft.com/office/drawing/2014/main" id="{D05F066B-7A1D-3C94-EFB4-3FE6E17F4762}"/>
              </a:ext>
            </a:extLst>
          </p:cNvPr>
          <p:cNvSpPr/>
          <p:nvPr/>
        </p:nvSpPr>
        <p:spPr>
          <a:xfrm>
            <a:off x="4239129" y="6356349"/>
            <a:ext cx="5446292" cy="365125"/>
          </a:xfrm>
          <a:prstGeom prst="roundRect">
            <a:avLst/>
          </a:prstGeom>
          <a:solidFill>
            <a:schemeClr val="accent4">
              <a:lumMod val="20000"/>
              <a:lumOff val="80000"/>
            </a:schemeClr>
          </a:solidFill>
          <a:ln w="28575">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400" i="1" dirty="0">
                <a:ln w="19050">
                  <a:noFill/>
                </a:ln>
                <a:solidFill>
                  <a:schemeClr val="tx1"/>
                </a:solidFill>
              </a:rPr>
              <a:t>See</a:t>
            </a:r>
            <a:r>
              <a:rPr lang="en-US" sz="1400" dirty="0">
                <a:ln w="19050">
                  <a:noFill/>
                </a:ln>
                <a:solidFill>
                  <a:schemeClr val="tx1"/>
                </a:solidFill>
              </a:rPr>
              <a:t> </a:t>
            </a:r>
            <a:r>
              <a:rPr lang="en-US" sz="1400" dirty="0">
                <a:ln w="19050">
                  <a:noFill/>
                </a:ln>
                <a:solidFill>
                  <a:schemeClr val="tx1"/>
                </a:solidFill>
                <a:hlinkClick r:id="rId2"/>
              </a:rPr>
              <a:t>HIPAA Privacy Rule</a:t>
            </a:r>
            <a:r>
              <a:rPr lang="en-US" sz="1400" dirty="0">
                <a:hlinkClick r:id="rId2"/>
              </a:rPr>
              <a:t> </a:t>
            </a:r>
            <a:r>
              <a:rPr lang="en-US" sz="1400" i="1" dirty="0">
                <a:ln w="19050">
                  <a:noFill/>
                </a:ln>
                <a:solidFill>
                  <a:schemeClr val="tx1"/>
                </a:solidFill>
              </a:rPr>
              <a:t>for further information </a:t>
            </a:r>
          </a:p>
        </p:txBody>
      </p:sp>
      <p:pic>
        <p:nvPicPr>
          <p:cNvPr id="11" name="Picture 10" descr="A white letter on a black background&#10;&#10;Description automatically generated with medium confidence">
            <a:extLst>
              <a:ext uri="{FF2B5EF4-FFF2-40B4-BE49-F238E27FC236}">
                <a16:creationId xmlns:a16="http://schemas.microsoft.com/office/drawing/2014/main" id="{B373C57B-1BF8-1A13-550E-11036317606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8568097">
            <a:off x="-229407" y="4928360"/>
            <a:ext cx="1489529" cy="1489529"/>
          </a:xfrm>
          <a:prstGeom prst="rect">
            <a:avLst/>
          </a:prstGeom>
        </p:spPr>
      </p:pic>
    </p:spTree>
    <p:extLst>
      <p:ext uri="{BB962C8B-B14F-4D97-AF65-F5344CB8AC3E}">
        <p14:creationId xmlns:p14="http://schemas.microsoft.com/office/powerpoint/2010/main" val="35233443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870F9-1D6E-244B-899D-6FA66336AE83}"/>
              </a:ext>
            </a:extLst>
          </p:cNvPr>
          <p:cNvSpPr>
            <a:spLocks noGrp="1"/>
          </p:cNvSpPr>
          <p:nvPr>
            <p:ph type="title"/>
          </p:nvPr>
        </p:nvSpPr>
        <p:spPr>
          <a:xfrm>
            <a:off x="838200" y="1363215"/>
            <a:ext cx="10515600" cy="3265346"/>
          </a:xfrm>
        </p:spPr>
        <p:txBody>
          <a:bodyPr/>
          <a:lstStyle/>
          <a:p>
            <a:r>
              <a:rPr lang="en-US" sz="2800" dirty="0"/>
              <a:t>Lunch and Learn with Highmark Professional Education CME/CEU Webinar Series</a:t>
            </a:r>
            <a:br>
              <a:rPr lang="en-US" sz="3200" dirty="0"/>
            </a:br>
            <a:br>
              <a:rPr lang="en-US" sz="3200" dirty="0"/>
            </a:br>
            <a:r>
              <a:rPr lang="en-US" sz="4400" b="1" dirty="0"/>
              <a:t>Breaking Down Behavioral Health: Coding Concepts</a:t>
            </a:r>
            <a:br>
              <a:rPr lang="en-US" sz="2400" b="1" dirty="0"/>
            </a:br>
            <a:br>
              <a:rPr lang="en-US" sz="3200" b="1" dirty="0"/>
            </a:br>
            <a:r>
              <a:rPr lang="en-US" sz="2800" dirty="0"/>
              <a:t>November 5, 2024</a:t>
            </a:r>
          </a:p>
        </p:txBody>
      </p:sp>
      <p:sp>
        <p:nvSpPr>
          <p:cNvPr id="3" name="TextBox 2">
            <a:extLst>
              <a:ext uri="{FF2B5EF4-FFF2-40B4-BE49-F238E27FC236}">
                <a16:creationId xmlns:a16="http://schemas.microsoft.com/office/drawing/2014/main" id="{3B94092F-857E-6E98-6100-A6658D28AD30}"/>
              </a:ext>
            </a:extLst>
          </p:cNvPr>
          <p:cNvSpPr txBox="1"/>
          <p:nvPr/>
        </p:nvSpPr>
        <p:spPr>
          <a:xfrm>
            <a:off x="5283868" y="5125453"/>
            <a:ext cx="1624263" cy="369332"/>
          </a:xfrm>
          <a:prstGeom prst="rect">
            <a:avLst/>
          </a:prstGeom>
          <a:noFill/>
        </p:spPr>
        <p:txBody>
          <a:bodyPr wrap="square" rtlCol="0">
            <a:spAutoFit/>
          </a:bodyPr>
          <a:lstStyle/>
          <a:p>
            <a:r>
              <a:rPr lang="en-US" dirty="0">
                <a:solidFill>
                  <a:schemeClr val="bg1"/>
                </a:solidFill>
              </a:rPr>
              <a:t>Presented by: </a:t>
            </a:r>
          </a:p>
        </p:txBody>
      </p:sp>
      <p:sp>
        <p:nvSpPr>
          <p:cNvPr id="4" name="TextBox 3">
            <a:extLst>
              <a:ext uri="{FF2B5EF4-FFF2-40B4-BE49-F238E27FC236}">
                <a16:creationId xmlns:a16="http://schemas.microsoft.com/office/drawing/2014/main" id="{95744E8A-7F3C-6046-D84B-1CAE79A47025}"/>
              </a:ext>
            </a:extLst>
          </p:cNvPr>
          <p:cNvSpPr txBox="1"/>
          <p:nvPr/>
        </p:nvSpPr>
        <p:spPr>
          <a:xfrm>
            <a:off x="225803" y="5028848"/>
            <a:ext cx="6094602" cy="1323439"/>
          </a:xfrm>
          <a:prstGeom prst="rect">
            <a:avLst/>
          </a:prstGeom>
          <a:noFill/>
        </p:spPr>
        <p:txBody>
          <a:bodyPr wrap="square">
            <a:spAutoFit/>
          </a:bodyPr>
          <a:lstStyle/>
          <a:p>
            <a:r>
              <a:rPr lang="en-US" sz="2000" dirty="0">
                <a:solidFill>
                  <a:schemeClr val="bg1"/>
                </a:solidFill>
              </a:rPr>
              <a:t>Anne Lacienski, CPMA</a:t>
            </a:r>
            <a:br>
              <a:rPr lang="en-US" sz="2000" dirty="0">
                <a:solidFill>
                  <a:schemeClr val="bg1"/>
                </a:solidFill>
              </a:rPr>
            </a:br>
            <a:r>
              <a:rPr lang="en-US" sz="2000" dirty="0">
                <a:solidFill>
                  <a:schemeClr val="bg1"/>
                </a:solidFill>
              </a:rPr>
              <a:t>Jayme Patterson, CPC</a:t>
            </a:r>
            <a:br>
              <a:rPr lang="en-US" sz="2000" dirty="0">
                <a:solidFill>
                  <a:schemeClr val="bg1"/>
                </a:solidFill>
              </a:rPr>
            </a:br>
            <a:r>
              <a:rPr lang="en-US" sz="2000" dirty="0">
                <a:solidFill>
                  <a:schemeClr val="bg1"/>
                </a:solidFill>
              </a:rPr>
              <a:t>Cynthia Scott, CPC</a:t>
            </a:r>
            <a:br>
              <a:rPr lang="en-US" sz="2000" dirty="0">
                <a:solidFill>
                  <a:schemeClr val="bg1"/>
                </a:solidFill>
              </a:rPr>
            </a:br>
            <a:r>
              <a:rPr lang="en-US" sz="2000" dirty="0">
                <a:solidFill>
                  <a:schemeClr val="bg1"/>
                </a:solidFill>
              </a:rPr>
              <a:t>Sherry Roedersheimer, COC, CPC, CPMA </a:t>
            </a:r>
          </a:p>
        </p:txBody>
      </p:sp>
    </p:spTree>
    <p:extLst>
      <p:ext uri="{BB962C8B-B14F-4D97-AF65-F5344CB8AC3E}">
        <p14:creationId xmlns:p14="http://schemas.microsoft.com/office/powerpoint/2010/main" val="14391024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BD9ECBF-4CEF-FA88-5000-EAF3B5B1F072}"/>
              </a:ext>
            </a:extLst>
          </p:cNvPr>
          <p:cNvSpPr>
            <a:spLocks noGrp="1"/>
          </p:cNvSpPr>
          <p:nvPr>
            <p:ph type="sldNum" sz="quarter" idx="12"/>
          </p:nvPr>
        </p:nvSpPr>
        <p:spPr/>
        <p:txBody>
          <a:bodyPr/>
          <a:lstStyle/>
          <a:p>
            <a:fld id="{852F96CA-6691-524C-8407-2F4125053D12}" type="slidenum">
              <a:rPr lang="en-US" smtClean="0"/>
              <a:pPr/>
              <a:t>20</a:t>
            </a:fld>
            <a:r>
              <a:rPr lang="en-US" dirty="0"/>
              <a:t> of 38</a:t>
            </a:r>
          </a:p>
        </p:txBody>
      </p:sp>
      <p:sp>
        <p:nvSpPr>
          <p:cNvPr id="4" name="Text Placeholder 3">
            <a:extLst>
              <a:ext uri="{FF2B5EF4-FFF2-40B4-BE49-F238E27FC236}">
                <a16:creationId xmlns:a16="http://schemas.microsoft.com/office/drawing/2014/main" id="{AA0B6E7A-09E7-B4B3-78CE-66B6E4452C2E}"/>
              </a:ext>
            </a:extLst>
          </p:cNvPr>
          <p:cNvSpPr>
            <a:spLocks noGrp="1"/>
          </p:cNvSpPr>
          <p:nvPr>
            <p:ph type="body" sz="quarter" idx="14"/>
          </p:nvPr>
        </p:nvSpPr>
        <p:spPr>
          <a:xfrm>
            <a:off x="353296" y="1617239"/>
            <a:ext cx="6103781" cy="3534337"/>
          </a:xfrm>
        </p:spPr>
        <p:txBody>
          <a:bodyPr/>
          <a:lstStyle/>
          <a:p>
            <a:pPr marL="0" marR="0" lvl="0" indent="0" algn="l" defTabSz="914400" rtl="0" eaLnBrk="1" fontAlgn="auto" latinLnBrk="0" hangingPunct="1">
              <a:lnSpc>
                <a:spcPct val="90000"/>
              </a:lnSpc>
              <a:spcBef>
                <a:spcPts val="1000"/>
              </a:spcBef>
              <a:spcAft>
                <a:spcPts val="0"/>
              </a:spcAft>
              <a:buClrTx/>
              <a:buSz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Psychotherapy notes are treated differently from other mental health information because they:</a:t>
            </a:r>
          </a:p>
          <a:p>
            <a:pPr>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contain particularly sensitive information; and </a:t>
            </a:r>
          </a:p>
          <a:p>
            <a:pPr>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are the personal notes of the therapist that typically are not required or useful for treatment, payment or healthcare operations purposes, other than by the mental health professional who created the notes. </a:t>
            </a:r>
          </a:p>
          <a:p>
            <a:pPr marL="0" indent="0">
              <a:buNone/>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Therefore, with few exceptions, the Privacy Rule requires a covered entity to obtain a patient’s authorization prior to a disclosure of psychotherapy notes for any reason, including a disclosure for treatment purposes to a healthcare provider other than the originator of the notes. </a:t>
            </a:r>
          </a:p>
          <a:p>
            <a:endParaRPr lang="en-US" dirty="0"/>
          </a:p>
        </p:txBody>
      </p:sp>
      <p:pic>
        <p:nvPicPr>
          <p:cNvPr id="9" name="Picture Placeholder 3" descr="A doctor using a computer&#10;&#10;Description automatically generated with low confidence">
            <a:extLst>
              <a:ext uri="{FF2B5EF4-FFF2-40B4-BE49-F238E27FC236}">
                <a16:creationId xmlns:a16="http://schemas.microsoft.com/office/drawing/2014/main" id="{8073CC41-5645-613E-A10C-F48A3E149F3B}"/>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l="5864" r="5864"/>
          <a:stretch/>
        </p:blipFill>
        <p:spPr>
          <a:xfrm>
            <a:off x="6810375" y="0"/>
            <a:ext cx="5381625" cy="6858000"/>
          </a:xfrm>
        </p:spPr>
      </p:pic>
      <p:sp>
        <p:nvSpPr>
          <p:cNvPr id="11" name="Rectangle 10">
            <a:extLst>
              <a:ext uri="{FF2B5EF4-FFF2-40B4-BE49-F238E27FC236}">
                <a16:creationId xmlns:a16="http://schemas.microsoft.com/office/drawing/2014/main" id="{A3D3D7D3-25E5-FE94-0A1B-A3319306DF11}"/>
              </a:ext>
            </a:extLst>
          </p:cNvPr>
          <p:cNvSpPr/>
          <p:nvPr/>
        </p:nvSpPr>
        <p:spPr>
          <a:xfrm>
            <a:off x="0" y="0"/>
            <a:ext cx="6810375" cy="1323834"/>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en-US" sz="2000" b="0" i="0" u="none" strike="noStrike" kern="1200" cap="none" spc="0" normalizeH="0" baseline="0" noProof="0" dirty="0">
                <a:ln>
                  <a:noFill/>
                </a:ln>
                <a:solidFill>
                  <a:schemeClr val="bg1"/>
                </a:solidFill>
                <a:effectLst/>
                <a:uLnTx/>
                <a:uFillTx/>
                <a:latin typeface="Arial" panose="020B0604020202020204"/>
                <a:ea typeface="+mj-ea"/>
                <a:cs typeface="+mj-cs"/>
              </a:rPr>
              <a:t>HIPAA provide extra protections for mental health information compared with other health information</a:t>
            </a:r>
            <a:endParaRPr lang="en-US" sz="2000" dirty="0">
              <a:solidFill>
                <a:schemeClr val="bg1"/>
              </a:solidFill>
            </a:endParaRPr>
          </a:p>
        </p:txBody>
      </p:sp>
      <p:sp>
        <p:nvSpPr>
          <p:cNvPr id="16" name="Rounded Rectangle 10">
            <a:extLst>
              <a:ext uri="{FF2B5EF4-FFF2-40B4-BE49-F238E27FC236}">
                <a16:creationId xmlns:a16="http://schemas.microsoft.com/office/drawing/2014/main" id="{4004DE9D-CCE2-8194-8182-0388466C5D58}"/>
              </a:ext>
            </a:extLst>
          </p:cNvPr>
          <p:cNvSpPr/>
          <p:nvPr/>
        </p:nvSpPr>
        <p:spPr>
          <a:xfrm>
            <a:off x="437693" y="5670526"/>
            <a:ext cx="5446292" cy="365125"/>
          </a:xfrm>
          <a:prstGeom prst="roundRect">
            <a:avLst/>
          </a:prstGeom>
          <a:solidFill>
            <a:schemeClr val="accent4">
              <a:lumMod val="20000"/>
              <a:lumOff val="80000"/>
            </a:schemeClr>
          </a:solidFill>
          <a:ln w="28575">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400" i="1" dirty="0">
                <a:ln w="19050">
                  <a:noFill/>
                </a:ln>
                <a:solidFill>
                  <a:schemeClr val="tx1"/>
                </a:solidFill>
              </a:rPr>
              <a:t>See</a:t>
            </a:r>
            <a:r>
              <a:rPr lang="en-US" sz="1400" dirty="0">
                <a:ln w="19050">
                  <a:noFill/>
                </a:ln>
                <a:solidFill>
                  <a:schemeClr val="tx1"/>
                </a:solidFill>
              </a:rPr>
              <a:t> </a:t>
            </a: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45 CFR 164.508(a)(2) </a:t>
            </a:r>
            <a:r>
              <a:rPr lang="en-US" sz="1400" i="1" dirty="0">
                <a:ln w="19050">
                  <a:noFill/>
                </a:ln>
                <a:solidFill>
                  <a:schemeClr val="tx1"/>
                </a:solidFill>
              </a:rPr>
              <a:t>for further information </a:t>
            </a:r>
          </a:p>
        </p:txBody>
      </p:sp>
      <p:sp>
        <p:nvSpPr>
          <p:cNvPr id="17" name="Oval 16">
            <a:extLst>
              <a:ext uri="{FF2B5EF4-FFF2-40B4-BE49-F238E27FC236}">
                <a16:creationId xmlns:a16="http://schemas.microsoft.com/office/drawing/2014/main" id="{B1070F14-1E08-2EDF-E9C4-1A59D4ACFBE4}"/>
              </a:ext>
            </a:extLst>
          </p:cNvPr>
          <p:cNvSpPr/>
          <p:nvPr/>
        </p:nvSpPr>
        <p:spPr>
          <a:xfrm>
            <a:off x="6810374" y="5240789"/>
            <a:ext cx="5381625" cy="1617211"/>
          </a:xfrm>
          <a:prstGeom prst="ellipse">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defRPr/>
            </a:pPr>
            <a:r>
              <a:rPr kumimoji="0" lang="en-US" sz="1300" b="0" i="0" u="none" strike="noStrike" kern="1200" cap="none" spc="0" normalizeH="0" baseline="0" noProof="0" dirty="0">
                <a:ln>
                  <a:noFill/>
                </a:ln>
                <a:solidFill>
                  <a:srgbClr val="000000"/>
                </a:solidFill>
                <a:effectLst/>
                <a:uLnTx/>
                <a:uFillTx/>
                <a:latin typeface="Arial" panose="020B0604020202020204"/>
                <a:ea typeface="+mn-ea"/>
                <a:cs typeface="+mn-cs"/>
              </a:rPr>
              <a:t>A notable exception exists for disclosures required by other law, such as for mandatory reporting of abuse and mandatory “duty to warn” situations regarding threats of serious and imminent harm made by the patient.*</a:t>
            </a:r>
          </a:p>
          <a:p>
            <a:pPr marL="0" indent="0" algn="ctr">
              <a:buNone/>
              <a:defRPr/>
            </a:pPr>
            <a:r>
              <a:rPr lang="en-US" sz="1300" dirty="0">
                <a:solidFill>
                  <a:srgbClr val="000000"/>
                </a:solidFill>
                <a:latin typeface="Arial" panose="020B0604020202020204"/>
              </a:rPr>
              <a:t>*</a:t>
            </a:r>
            <a:r>
              <a:rPr kumimoji="0" lang="en-US" sz="1300" b="0" i="0" u="none" strike="noStrike" kern="1200" cap="none" spc="0" normalizeH="0" baseline="0" noProof="0" dirty="0">
                <a:ln>
                  <a:noFill/>
                </a:ln>
                <a:solidFill>
                  <a:srgbClr val="000000"/>
                </a:solidFill>
                <a:effectLst/>
                <a:uLnTx/>
                <a:uFillTx/>
                <a:latin typeface="Arial" panose="020B0604020202020204"/>
                <a:ea typeface="+mn-ea"/>
                <a:cs typeface="+mn-cs"/>
              </a:rPr>
              <a:t>State laws vary</a:t>
            </a:r>
          </a:p>
        </p:txBody>
      </p:sp>
    </p:spTree>
    <p:extLst>
      <p:ext uri="{BB962C8B-B14F-4D97-AF65-F5344CB8AC3E}">
        <p14:creationId xmlns:p14="http://schemas.microsoft.com/office/powerpoint/2010/main" val="42777048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024E7-C51D-6168-0F60-5DC7B1E517E6}"/>
              </a:ext>
            </a:extLst>
          </p:cNvPr>
          <p:cNvSpPr>
            <a:spLocks noGrp="1"/>
          </p:cNvSpPr>
          <p:nvPr>
            <p:ph type="title"/>
          </p:nvPr>
        </p:nvSpPr>
        <p:spPr/>
        <p:txBody>
          <a:bodyPr>
            <a:normAutofit fontScale="90000"/>
          </a:bodyPr>
          <a:lstStyle/>
          <a:p>
            <a:r>
              <a:rPr lang="en-US" i="1" dirty="0"/>
              <a:t>Incident to </a:t>
            </a:r>
            <a:r>
              <a:rPr lang="en-US" dirty="0"/>
              <a:t>Billing:</a:t>
            </a:r>
            <a:br>
              <a:rPr lang="en-US" dirty="0"/>
            </a:br>
            <a:r>
              <a:rPr lang="en-US" sz="4400" dirty="0"/>
              <a:t>Psychiatry and Psychology Services</a:t>
            </a:r>
            <a:endParaRPr lang="en-US" dirty="0"/>
          </a:p>
        </p:txBody>
      </p:sp>
    </p:spTree>
    <p:extLst>
      <p:ext uri="{BB962C8B-B14F-4D97-AF65-F5344CB8AC3E}">
        <p14:creationId xmlns:p14="http://schemas.microsoft.com/office/powerpoint/2010/main" val="26803671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54E2F05-59A4-C95E-2791-E377AE544113}"/>
              </a:ext>
            </a:extLst>
          </p:cNvPr>
          <p:cNvSpPr/>
          <p:nvPr/>
        </p:nvSpPr>
        <p:spPr>
          <a:xfrm>
            <a:off x="-1872" y="-1"/>
            <a:ext cx="12192000" cy="1419367"/>
          </a:xfrm>
          <a:prstGeom prst="rect">
            <a:avLst/>
          </a:prstGeom>
          <a:solidFill>
            <a:schemeClr val="tx2"/>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5">
            <a:extLst>
              <a:ext uri="{FF2B5EF4-FFF2-40B4-BE49-F238E27FC236}">
                <a16:creationId xmlns:a16="http://schemas.microsoft.com/office/drawing/2014/main" id="{F70469D3-5FB5-5FD4-748C-C58575A0966E}"/>
              </a:ext>
            </a:extLst>
          </p:cNvPr>
          <p:cNvSpPr>
            <a:spLocks noGrp="1"/>
          </p:cNvSpPr>
          <p:nvPr>
            <p:ph type="title"/>
          </p:nvPr>
        </p:nvSpPr>
        <p:spPr/>
        <p:txBody>
          <a:bodyPr/>
          <a:lstStyle/>
          <a:p>
            <a:r>
              <a:rPr lang="en-US" sz="4000" dirty="0">
                <a:solidFill>
                  <a:schemeClr val="bg1"/>
                </a:solidFill>
              </a:rPr>
              <a:t>Furnishing Psychiatry and Psychology Services</a:t>
            </a:r>
          </a:p>
        </p:txBody>
      </p:sp>
      <p:sp>
        <p:nvSpPr>
          <p:cNvPr id="3" name="Slide Number Placeholder 2">
            <a:extLst>
              <a:ext uri="{FF2B5EF4-FFF2-40B4-BE49-F238E27FC236}">
                <a16:creationId xmlns:a16="http://schemas.microsoft.com/office/drawing/2014/main" id="{D9C508C2-6A18-32FD-E2A9-9232E5A72670}"/>
              </a:ext>
            </a:extLst>
          </p:cNvPr>
          <p:cNvSpPr>
            <a:spLocks noGrp="1"/>
          </p:cNvSpPr>
          <p:nvPr>
            <p:ph type="sldNum" sz="quarter" idx="12"/>
          </p:nvPr>
        </p:nvSpPr>
        <p:spPr/>
        <p:txBody>
          <a:bodyPr/>
          <a:lstStyle/>
          <a:p>
            <a:fld id="{852F96CA-6691-524C-8407-2F4125053D12}" type="slidenum">
              <a:rPr lang="en-US" smtClean="0"/>
              <a:pPr/>
              <a:t>22</a:t>
            </a:fld>
            <a:r>
              <a:rPr lang="en-US" dirty="0"/>
              <a:t> of 38</a:t>
            </a:r>
          </a:p>
        </p:txBody>
      </p:sp>
      <p:sp>
        <p:nvSpPr>
          <p:cNvPr id="7" name="Text Placeholder 6">
            <a:extLst>
              <a:ext uri="{FF2B5EF4-FFF2-40B4-BE49-F238E27FC236}">
                <a16:creationId xmlns:a16="http://schemas.microsoft.com/office/drawing/2014/main" id="{160D6B97-140F-692B-8915-CF63B157316A}"/>
              </a:ext>
            </a:extLst>
          </p:cNvPr>
          <p:cNvSpPr>
            <a:spLocks noGrp="1"/>
          </p:cNvSpPr>
          <p:nvPr>
            <p:ph type="body" sz="quarter" idx="13"/>
          </p:nvPr>
        </p:nvSpPr>
        <p:spPr>
          <a:xfrm>
            <a:off x="437695" y="1515746"/>
            <a:ext cx="11312871" cy="4685121"/>
          </a:xfrm>
        </p:spPr>
        <p:txBody>
          <a:bodyPr/>
          <a:lstStyle/>
          <a:p>
            <a:pPr marL="0" indent="0" algn="l">
              <a:buNone/>
            </a:pPr>
            <a:r>
              <a:rPr lang="en-US" sz="1200" b="1" dirty="0">
                <a:solidFill>
                  <a:srgbClr val="323A45"/>
                </a:solidFill>
                <a:effectLst/>
                <a:highlight>
                  <a:srgbClr val="FFFFFF"/>
                </a:highlight>
                <a:latin typeface="+mj-lt"/>
              </a:rPr>
              <a:t>CMS National Coverage Policy </a:t>
            </a:r>
          </a:p>
          <a:p>
            <a:pPr marL="0" indent="0" algn="l">
              <a:buNone/>
            </a:pPr>
            <a:r>
              <a:rPr lang="en-US" sz="1200" b="1" i="1" dirty="0">
                <a:solidFill>
                  <a:srgbClr val="323A45"/>
                </a:solidFill>
                <a:effectLst/>
                <a:highlight>
                  <a:srgbClr val="FFFFFF"/>
                </a:highlight>
                <a:latin typeface="+mj-lt"/>
              </a:rPr>
              <a:t>42 CFR 410.73 – 410.76 describes coverage of services provided by clinical social workers, physician assistants, nurse practitioners or clinical nurse specialists. </a:t>
            </a:r>
            <a:endParaRPr lang="en-US" sz="1200" b="1" i="1" dirty="0">
              <a:solidFill>
                <a:srgbClr val="323A45"/>
              </a:solidFill>
              <a:highlight>
                <a:srgbClr val="FFFFFF"/>
              </a:highlight>
              <a:latin typeface="+mj-lt"/>
            </a:endParaRPr>
          </a:p>
          <a:p>
            <a:pPr marL="0" indent="0" algn="l">
              <a:buNone/>
            </a:pPr>
            <a:r>
              <a:rPr lang="en-US" sz="1200" b="1" i="1" dirty="0">
                <a:solidFill>
                  <a:srgbClr val="323A45"/>
                </a:solidFill>
                <a:effectLst/>
                <a:highlight>
                  <a:srgbClr val="FFFFFF"/>
                </a:highlight>
                <a:latin typeface="+mj-lt"/>
              </a:rPr>
              <a:t>CMS Publication 100-02: Medicare Benefit Policy Manual, Chapter 15 – Covered Medical and Other Health Services:</a:t>
            </a:r>
          </a:p>
          <a:p>
            <a:pPr algn="l">
              <a:buFont typeface="Wingdings" panose="05000000000000000000" pitchFamily="2" charset="2"/>
              <a:buChar char="v"/>
            </a:pPr>
            <a:r>
              <a:rPr lang="en-US" sz="1200" b="0" i="0" dirty="0">
                <a:solidFill>
                  <a:srgbClr val="323A45"/>
                </a:solidFill>
                <a:effectLst/>
                <a:highlight>
                  <a:srgbClr val="FFFFFF"/>
                </a:highlight>
                <a:latin typeface="+mj-lt"/>
              </a:rPr>
              <a:t>§160 Clinical Psychologist Services </a:t>
            </a:r>
            <a:br>
              <a:rPr lang="en-US" sz="1200" b="0" i="0" dirty="0">
                <a:solidFill>
                  <a:srgbClr val="323A45"/>
                </a:solidFill>
                <a:effectLst/>
                <a:highlight>
                  <a:srgbClr val="FFFFFF"/>
                </a:highlight>
                <a:latin typeface="+mj-lt"/>
              </a:rPr>
            </a:br>
            <a:r>
              <a:rPr lang="en-US" sz="1200" b="0" i="0" dirty="0">
                <a:solidFill>
                  <a:srgbClr val="323A45"/>
                </a:solidFill>
                <a:effectLst/>
                <a:highlight>
                  <a:srgbClr val="FFFFFF"/>
                </a:highlight>
                <a:latin typeface="+mj-lt"/>
              </a:rPr>
              <a:t>§170 Clinical Social Worker (CSW) Services </a:t>
            </a:r>
            <a:br>
              <a:rPr lang="en-US" sz="1200" b="0" i="0" dirty="0">
                <a:solidFill>
                  <a:srgbClr val="323A45"/>
                </a:solidFill>
                <a:effectLst/>
                <a:highlight>
                  <a:srgbClr val="FFFFFF"/>
                </a:highlight>
                <a:latin typeface="+mj-lt"/>
              </a:rPr>
            </a:br>
            <a:r>
              <a:rPr lang="en-US" sz="1200" b="0" i="0" dirty="0">
                <a:solidFill>
                  <a:srgbClr val="323A45"/>
                </a:solidFill>
                <a:effectLst/>
                <a:highlight>
                  <a:srgbClr val="FFFFFF"/>
                </a:highlight>
                <a:latin typeface="+mj-lt"/>
              </a:rPr>
              <a:t>§180 Nurse-Midwife (CNM) Services </a:t>
            </a:r>
            <a:br>
              <a:rPr lang="en-US" sz="1200" b="0" i="0" dirty="0">
                <a:solidFill>
                  <a:srgbClr val="323A45"/>
                </a:solidFill>
                <a:effectLst/>
                <a:highlight>
                  <a:srgbClr val="FFFFFF"/>
                </a:highlight>
                <a:latin typeface="+mj-lt"/>
              </a:rPr>
            </a:br>
            <a:r>
              <a:rPr lang="en-US" sz="1200" b="0" i="0" dirty="0">
                <a:solidFill>
                  <a:srgbClr val="323A45"/>
                </a:solidFill>
                <a:effectLst/>
                <a:highlight>
                  <a:srgbClr val="FFFFFF"/>
                </a:highlight>
                <a:latin typeface="+mj-lt"/>
              </a:rPr>
              <a:t>§190 Physician Assistant (PA) Services </a:t>
            </a:r>
            <a:br>
              <a:rPr lang="en-US" sz="1200" b="0" i="0" dirty="0">
                <a:solidFill>
                  <a:srgbClr val="323A45"/>
                </a:solidFill>
                <a:effectLst/>
                <a:highlight>
                  <a:srgbClr val="FFFFFF"/>
                </a:highlight>
                <a:latin typeface="+mj-lt"/>
              </a:rPr>
            </a:br>
            <a:r>
              <a:rPr lang="en-US" sz="1200" b="0" i="0" dirty="0">
                <a:solidFill>
                  <a:srgbClr val="323A45"/>
                </a:solidFill>
                <a:effectLst/>
                <a:highlight>
                  <a:srgbClr val="FFFFFF"/>
                </a:highlight>
                <a:latin typeface="+mj-lt"/>
              </a:rPr>
              <a:t>§200 Nurse Practitioner (NP) Services </a:t>
            </a:r>
            <a:br>
              <a:rPr lang="en-US" sz="1200" b="0" i="0" dirty="0">
                <a:solidFill>
                  <a:srgbClr val="323A45"/>
                </a:solidFill>
                <a:effectLst/>
                <a:highlight>
                  <a:srgbClr val="FFFFFF"/>
                </a:highlight>
                <a:latin typeface="+mj-lt"/>
              </a:rPr>
            </a:br>
            <a:r>
              <a:rPr lang="en-US" sz="1200" b="0" i="0" dirty="0">
                <a:solidFill>
                  <a:srgbClr val="323A45"/>
                </a:solidFill>
                <a:effectLst/>
                <a:highlight>
                  <a:srgbClr val="FFFFFF"/>
                </a:highlight>
                <a:latin typeface="+mj-lt"/>
              </a:rPr>
              <a:t>§210 Clinical Nurse Specialist (CNS) Services</a:t>
            </a:r>
          </a:p>
          <a:p>
            <a:pPr marL="57150" marR="0" indent="-285750">
              <a:spcBef>
                <a:spcPts val="0"/>
              </a:spcBef>
              <a:spcAft>
                <a:spcPts val="0"/>
              </a:spcAft>
              <a:buFont typeface="Wingdings" panose="05000000000000000000" pitchFamily="2" charset="2"/>
              <a:buChar char="Ø"/>
            </a:pPr>
            <a:endParaRPr lang="en-US" sz="1400" b="1" dirty="0">
              <a:solidFill>
                <a:srgbClr val="323A45"/>
              </a:solidFill>
              <a:effectLst/>
              <a:highlight>
                <a:srgbClr val="FFFFFF"/>
              </a:highlight>
              <a:latin typeface="Arial" panose="020B0604020202020204" pitchFamily="34" charset="0"/>
              <a:ea typeface="Times New Roman" panose="02020603050405020304" pitchFamily="18" charset="0"/>
            </a:endParaRPr>
          </a:p>
          <a:p>
            <a:pPr marL="0" marR="0" indent="0">
              <a:spcBef>
                <a:spcPts val="0"/>
              </a:spcBef>
              <a:spcAft>
                <a:spcPts val="0"/>
              </a:spcAft>
              <a:buNone/>
            </a:pPr>
            <a:r>
              <a:rPr lang="en-US" sz="1200" b="1" i="1" dirty="0">
                <a:solidFill>
                  <a:srgbClr val="323A45"/>
                </a:solidFill>
                <a:effectLst/>
                <a:highlight>
                  <a:srgbClr val="FFFFFF"/>
                </a:highlight>
                <a:ea typeface="Times New Roman" panose="02020603050405020304" pitchFamily="18" charset="0"/>
              </a:rPr>
              <a:t>CMS Publication 100-03: Medicare National Coverage Determinations (NCD) Manual, Chapter 1 – Coverage Determinations, Part 1:</a:t>
            </a:r>
          </a:p>
          <a:p>
            <a:pPr marL="0" marR="0" indent="0">
              <a:spcBef>
                <a:spcPts val="0"/>
              </a:spcBef>
              <a:spcAft>
                <a:spcPts val="0"/>
              </a:spcAft>
              <a:buNone/>
            </a:pPr>
            <a:r>
              <a:rPr lang="en-US" sz="1200" b="1" i="1" dirty="0">
                <a:solidFill>
                  <a:srgbClr val="323A45"/>
                </a:solidFill>
                <a:effectLst/>
                <a:highlight>
                  <a:srgbClr val="FFFFFF"/>
                </a:highlight>
                <a:ea typeface="Times New Roman" panose="02020603050405020304" pitchFamily="18" charset="0"/>
              </a:rPr>
              <a:t>§30.1 Biofeedback Therapy. </a:t>
            </a:r>
          </a:p>
          <a:p>
            <a:pPr marL="0" marR="0" indent="0">
              <a:spcBef>
                <a:spcPts val="0"/>
              </a:spcBef>
              <a:spcAft>
                <a:spcPts val="0"/>
              </a:spcAft>
              <a:buNone/>
            </a:pPr>
            <a:r>
              <a:rPr lang="en-US" sz="1200" b="1" i="1" dirty="0">
                <a:solidFill>
                  <a:srgbClr val="323A45"/>
                </a:solidFill>
                <a:effectLst/>
                <a:highlight>
                  <a:srgbClr val="FFFFFF"/>
                </a:highlight>
                <a:ea typeface="Times New Roman" panose="02020603050405020304" pitchFamily="18" charset="0"/>
              </a:rPr>
              <a:t>CMS Publication 100-04: Medicare Claims Processing Manual, Chapter 12 – Physician/Nonphysician Practitioners:</a:t>
            </a:r>
            <a:endParaRPr lang="en-US" sz="1200" b="1" i="1" dirty="0">
              <a:solidFill>
                <a:srgbClr val="323A45"/>
              </a:solidFill>
              <a:effectLst/>
              <a:highlight>
                <a:srgbClr val="FFFFFF"/>
              </a:highlight>
            </a:endParaRPr>
          </a:p>
          <a:p>
            <a:pPr algn="l">
              <a:buFont typeface="Wingdings" panose="05000000000000000000" pitchFamily="2" charset="2"/>
              <a:buChar char="v"/>
            </a:pPr>
            <a:r>
              <a:rPr lang="en-US" sz="1200" b="0" i="0" dirty="0">
                <a:solidFill>
                  <a:srgbClr val="323A45"/>
                </a:solidFill>
                <a:effectLst/>
                <a:highlight>
                  <a:srgbClr val="FFFFFF"/>
                </a:highlight>
              </a:rPr>
              <a:t>§110 Physician Assistant (PA) Services Payment Methodology</a:t>
            </a:r>
            <a:br>
              <a:rPr lang="en-US" sz="1200" b="0" i="0" dirty="0">
                <a:solidFill>
                  <a:srgbClr val="323A45"/>
                </a:solidFill>
                <a:effectLst/>
                <a:highlight>
                  <a:srgbClr val="FFFFFF"/>
                </a:highlight>
              </a:rPr>
            </a:br>
            <a:r>
              <a:rPr lang="en-US" sz="1200" b="0" i="0" dirty="0">
                <a:solidFill>
                  <a:srgbClr val="323A45"/>
                </a:solidFill>
                <a:effectLst/>
                <a:highlight>
                  <a:srgbClr val="FFFFFF"/>
                </a:highlight>
              </a:rPr>
              <a:t>§120 Nurse Practitioner (NP) and Clinical Nurse Specialist (CNS) Services Payment Methodology</a:t>
            </a:r>
            <a:br>
              <a:rPr lang="en-US" sz="1200" b="0" i="0" dirty="0">
                <a:solidFill>
                  <a:srgbClr val="323A45"/>
                </a:solidFill>
                <a:effectLst/>
                <a:highlight>
                  <a:srgbClr val="FFFFFF"/>
                </a:highlight>
              </a:rPr>
            </a:br>
            <a:r>
              <a:rPr lang="en-US" sz="1200" b="0" i="0" dirty="0">
                <a:solidFill>
                  <a:srgbClr val="323A45"/>
                </a:solidFill>
                <a:effectLst/>
                <a:highlight>
                  <a:srgbClr val="FFFFFF"/>
                </a:highlight>
              </a:rPr>
              <a:t>§120.1 Limitations for Assistant-at-Surgery Services Furnished by Nurse Practitioners and Clinical Nurse Specialists</a:t>
            </a:r>
            <a:br>
              <a:rPr lang="en-US" sz="1200" b="0" i="0" dirty="0">
                <a:solidFill>
                  <a:srgbClr val="323A45"/>
                </a:solidFill>
                <a:effectLst/>
                <a:highlight>
                  <a:srgbClr val="FFFFFF"/>
                </a:highlight>
              </a:rPr>
            </a:br>
            <a:r>
              <a:rPr lang="en-US" sz="1200" b="0" i="0" dirty="0">
                <a:solidFill>
                  <a:srgbClr val="323A45"/>
                </a:solidFill>
                <a:effectLst/>
                <a:highlight>
                  <a:srgbClr val="FFFFFF"/>
                </a:highlight>
              </a:rPr>
              <a:t>§150 Clinical Social Worker (CSW) Services</a:t>
            </a:r>
            <a:br>
              <a:rPr lang="en-US" sz="1200" b="0" i="0" dirty="0">
                <a:solidFill>
                  <a:srgbClr val="323A45"/>
                </a:solidFill>
                <a:effectLst/>
                <a:highlight>
                  <a:srgbClr val="FFFFFF"/>
                </a:highlight>
              </a:rPr>
            </a:br>
            <a:r>
              <a:rPr lang="en-US" sz="1200" b="0" i="0" dirty="0">
                <a:solidFill>
                  <a:srgbClr val="323A45"/>
                </a:solidFill>
                <a:effectLst/>
                <a:highlight>
                  <a:srgbClr val="FFFFFF"/>
                </a:highlight>
              </a:rPr>
              <a:t>§160 Independent Psychologist Services</a:t>
            </a:r>
            <a:br>
              <a:rPr lang="en-US" sz="1200" b="0" i="0" dirty="0">
                <a:solidFill>
                  <a:srgbClr val="323A45"/>
                </a:solidFill>
                <a:effectLst/>
                <a:highlight>
                  <a:srgbClr val="FFFFFF"/>
                </a:highlight>
              </a:rPr>
            </a:br>
            <a:r>
              <a:rPr lang="en-US" sz="1200" b="0" i="0" dirty="0">
                <a:solidFill>
                  <a:srgbClr val="323A45"/>
                </a:solidFill>
                <a:effectLst/>
                <a:highlight>
                  <a:srgbClr val="FFFFFF"/>
                </a:highlight>
              </a:rPr>
              <a:t>§170 Clinical Psychologist Services</a:t>
            </a:r>
            <a:br>
              <a:rPr lang="en-US" sz="1200" b="0" i="0" dirty="0">
                <a:solidFill>
                  <a:srgbClr val="323A45"/>
                </a:solidFill>
                <a:effectLst/>
                <a:highlight>
                  <a:srgbClr val="FFFFFF"/>
                </a:highlight>
              </a:rPr>
            </a:br>
            <a:r>
              <a:rPr lang="en-US" sz="1200" b="0" i="0" dirty="0">
                <a:solidFill>
                  <a:srgbClr val="323A45"/>
                </a:solidFill>
                <a:effectLst/>
                <a:highlight>
                  <a:srgbClr val="FFFFFF"/>
                </a:highlight>
              </a:rPr>
              <a:t>§170.1 Payment</a:t>
            </a:r>
            <a:br>
              <a:rPr lang="en-US" sz="1200" b="0" i="0" dirty="0">
                <a:solidFill>
                  <a:srgbClr val="323A45"/>
                </a:solidFill>
                <a:effectLst/>
                <a:highlight>
                  <a:srgbClr val="FFFFFF"/>
                </a:highlight>
              </a:rPr>
            </a:br>
            <a:r>
              <a:rPr lang="en-US" sz="1200" b="0" i="0" dirty="0">
                <a:solidFill>
                  <a:srgbClr val="323A45"/>
                </a:solidFill>
                <a:effectLst/>
                <a:highlight>
                  <a:srgbClr val="FFFFFF"/>
                </a:highlight>
              </a:rPr>
              <a:t>§210 Outpatient Mental Health Treatment Limitation</a:t>
            </a:r>
          </a:p>
          <a:p>
            <a:pPr lvl="1">
              <a:buFont typeface="Wingdings" panose="05000000000000000000" pitchFamily="2" charset="2"/>
              <a:buChar char="Ø"/>
            </a:pPr>
            <a:r>
              <a:rPr lang="en-US" sz="1200" dirty="0">
                <a:hlinkClick r:id="rId3"/>
              </a:rPr>
              <a:t>https://www.cms.gov/medicare-coverage-database/view/lcd.aspx?lcdId=34616&amp;ver=40</a:t>
            </a:r>
            <a:endParaRPr lang="en-US" sz="1200" dirty="0"/>
          </a:p>
          <a:p>
            <a:endParaRPr lang="en-US" sz="1200" dirty="0"/>
          </a:p>
        </p:txBody>
      </p:sp>
      <p:pic>
        <p:nvPicPr>
          <p:cNvPr id="4" name="Picture 3" descr="Icon&#10;&#10;Description automatically generated">
            <a:extLst>
              <a:ext uri="{FF2B5EF4-FFF2-40B4-BE49-F238E27FC236}">
                <a16:creationId xmlns:a16="http://schemas.microsoft.com/office/drawing/2014/main" id="{A67C6003-526F-152D-092F-DE8508A0688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834695" y="851540"/>
            <a:ext cx="1135651" cy="1135651"/>
          </a:xfrm>
          <a:prstGeom prst="rect">
            <a:avLst/>
          </a:prstGeom>
        </p:spPr>
      </p:pic>
    </p:spTree>
    <p:extLst>
      <p:ext uri="{BB962C8B-B14F-4D97-AF65-F5344CB8AC3E}">
        <p14:creationId xmlns:p14="http://schemas.microsoft.com/office/powerpoint/2010/main" val="42858814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08B56DD-BF7A-0B2F-46E8-4FA6F0FE0415}"/>
              </a:ext>
            </a:extLst>
          </p:cNvPr>
          <p:cNvSpPr/>
          <p:nvPr/>
        </p:nvSpPr>
        <p:spPr>
          <a:xfrm>
            <a:off x="-1872" y="-1"/>
            <a:ext cx="12192000" cy="1419367"/>
          </a:xfrm>
          <a:prstGeom prst="rect">
            <a:avLst/>
          </a:prstGeom>
          <a:solidFill>
            <a:schemeClr val="tx2"/>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2315F64-8ABC-E160-6E45-AF4711279BF3}"/>
              </a:ext>
            </a:extLst>
          </p:cNvPr>
          <p:cNvSpPr>
            <a:spLocks noGrp="1"/>
          </p:cNvSpPr>
          <p:nvPr>
            <p:ph type="title"/>
          </p:nvPr>
        </p:nvSpPr>
        <p:spPr/>
        <p:txBody>
          <a:bodyPr/>
          <a:lstStyle/>
          <a:p>
            <a:r>
              <a:rPr lang="en-US" dirty="0">
                <a:solidFill>
                  <a:schemeClr val="bg1"/>
                </a:solidFill>
              </a:rPr>
              <a:t>Incident To for Mental Health</a:t>
            </a:r>
          </a:p>
        </p:txBody>
      </p:sp>
      <p:sp>
        <p:nvSpPr>
          <p:cNvPr id="3" name="Slide Number Placeholder 2">
            <a:extLst>
              <a:ext uri="{FF2B5EF4-FFF2-40B4-BE49-F238E27FC236}">
                <a16:creationId xmlns:a16="http://schemas.microsoft.com/office/drawing/2014/main" id="{FD85445D-BFC4-442B-B06B-00E9CCE9128F}"/>
              </a:ext>
            </a:extLst>
          </p:cNvPr>
          <p:cNvSpPr>
            <a:spLocks noGrp="1"/>
          </p:cNvSpPr>
          <p:nvPr>
            <p:ph type="sldNum" sz="quarter" idx="12"/>
          </p:nvPr>
        </p:nvSpPr>
        <p:spPr/>
        <p:txBody>
          <a:bodyPr/>
          <a:lstStyle/>
          <a:p>
            <a:fld id="{852F96CA-6691-524C-8407-2F4125053D12}" type="slidenum">
              <a:rPr lang="en-US" smtClean="0"/>
              <a:pPr/>
              <a:t>23</a:t>
            </a:fld>
            <a:r>
              <a:rPr lang="en-US" dirty="0"/>
              <a:t> of 38</a:t>
            </a:r>
          </a:p>
        </p:txBody>
      </p:sp>
      <p:sp>
        <p:nvSpPr>
          <p:cNvPr id="4" name="Text Placeholder 3">
            <a:extLst>
              <a:ext uri="{FF2B5EF4-FFF2-40B4-BE49-F238E27FC236}">
                <a16:creationId xmlns:a16="http://schemas.microsoft.com/office/drawing/2014/main" id="{D67C74DC-5AAE-87BF-B1C1-9C1AEE00A5C2}"/>
              </a:ext>
            </a:extLst>
          </p:cNvPr>
          <p:cNvSpPr>
            <a:spLocks noGrp="1"/>
          </p:cNvSpPr>
          <p:nvPr>
            <p:ph type="body" sz="quarter" idx="13"/>
          </p:nvPr>
        </p:nvSpPr>
        <p:spPr>
          <a:xfrm>
            <a:off x="437694" y="1580228"/>
            <a:ext cx="11176129" cy="4538052"/>
          </a:xfrm>
        </p:spPr>
        <p:txBody>
          <a:bodyPr/>
          <a:lstStyle/>
          <a:p>
            <a:pPr marL="0" indent="0" algn="l">
              <a:buNone/>
            </a:pPr>
            <a:r>
              <a:rPr lang="en-US" sz="1200" b="1" dirty="0">
                <a:effectLst/>
                <a:highlight>
                  <a:srgbClr val="FFFFFF"/>
                </a:highlight>
              </a:rPr>
              <a:t>Outpatient psychiatric services </a:t>
            </a:r>
            <a:r>
              <a:rPr lang="en-US" sz="1200" b="1" dirty="0">
                <a:solidFill>
                  <a:srgbClr val="202020"/>
                </a:solidFill>
                <a:effectLst/>
                <a:highlight>
                  <a:srgbClr val="FFFFFF"/>
                </a:highlight>
              </a:rPr>
              <a:t>furnished as 'incident to' professional services are limited to the following:</a:t>
            </a:r>
          </a:p>
          <a:p>
            <a:pPr lvl="1">
              <a:buFont typeface="Wingdings" panose="05000000000000000000" pitchFamily="2" charset="2"/>
              <a:buChar char="v"/>
            </a:pPr>
            <a:r>
              <a:rPr lang="en-US" sz="1200" b="0" dirty="0">
                <a:solidFill>
                  <a:srgbClr val="202020"/>
                </a:solidFill>
                <a:effectLst/>
                <a:highlight>
                  <a:srgbClr val="FFFFFF"/>
                </a:highlight>
              </a:rPr>
              <a:t>Physicians, Clinical Psychologists, Nurse Practitioners, Clinical Nurse Specialists, Physician Assistants</a:t>
            </a:r>
            <a:r>
              <a:rPr lang="en-US" sz="1200" dirty="0">
                <a:solidFill>
                  <a:srgbClr val="202020"/>
                </a:solidFill>
                <a:highlight>
                  <a:srgbClr val="FFFFFF"/>
                </a:highlight>
              </a:rPr>
              <a:t> and</a:t>
            </a:r>
            <a:r>
              <a:rPr lang="en-US" sz="1200" b="0" dirty="0">
                <a:solidFill>
                  <a:srgbClr val="202020"/>
                </a:solidFill>
                <a:effectLst/>
                <a:highlight>
                  <a:srgbClr val="FFFFFF"/>
                </a:highlight>
              </a:rPr>
              <a:t> Certified Nurse-Midwives</a:t>
            </a:r>
          </a:p>
          <a:p>
            <a:pPr marL="0" indent="0" algn="l">
              <a:buNone/>
            </a:pPr>
            <a:r>
              <a:rPr lang="en-US" sz="1200" b="1" dirty="0">
                <a:solidFill>
                  <a:srgbClr val="202020"/>
                </a:solidFill>
                <a:effectLst/>
                <a:highlight>
                  <a:srgbClr val="FFFFFF"/>
                </a:highlight>
              </a:rPr>
              <a:t>To be covered and paid under 'incident to' the </a:t>
            </a:r>
            <a:r>
              <a:rPr lang="en-US" sz="1200" b="1" dirty="0">
                <a:solidFill>
                  <a:srgbClr val="222222"/>
                </a:solidFill>
                <a:effectLst/>
                <a:highlight>
                  <a:srgbClr val="FFFFFF"/>
                </a:highlight>
              </a:rPr>
              <a:t>services and supplies</a:t>
            </a:r>
            <a:r>
              <a:rPr lang="en-US" sz="1200" b="1" dirty="0">
                <a:solidFill>
                  <a:srgbClr val="202020"/>
                </a:solidFill>
                <a:effectLst/>
                <a:highlight>
                  <a:srgbClr val="FFFFFF"/>
                </a:highlight>
              </a:rPr>
              <a:t> must be furnished in compliance with State law and certain criteria must be met:</a:t>
            </a:r>
          </a:p>
          <a:p>
            <a:pPr lvl="1">
              <a:buFont typeface="Wingdings" panose="05000000000000000000" pitchFamily="2" charset="2"/>
              <a:buChar char="v"/>
            </a:pPr>
            <a:r>
              <a:rPr lang="en-US" sz="1200" b="0" dirty="0">
                <a:solidFill>
                  <a:srgbClr val="202020"/>
                </a:solidFill>
                <a:effectLst/>
                <a:highlight>
                  <a:srgbClr val="FFFFFF"/>
                </a:highlight>
              </a:rPr>
              <a:t>An integral, although incidental, part of the physician’s professional service</a:t>
            </a:r>
          </a:p>
          <a:p>
            <a:pPr lvl="1">
              <a:buFont typeface="Wingdings" panose="05000000000000000000" pitchFamily="2" charset="2"/>
              <a:buChar char="v"/>
            </a:pPr>
            <a:r>
              <a:rPr lang="en-US" sz="1200" b="0" dirty="0">
                <a:solidFill>
                  <a:srgbClr val="202020"/>
                </a:solidFill>
                <a:effectLst/>
                <a:highlight>
                  <a:srgbClr val="FFFFFF"/>
                </a:highlight>
              </a:rPr>
              <a:t>Commonly rendered without charge or included in the physician’s bill</a:t>
            </a:r>
          </a:p>
          <a:p>
            <a:pPr lvl="1">
              <a:buFont typeface="Wingdings" panose="05000000000000000000" pitchFamily="2" charset="2"/>
              <a:buChar char="v"/>
            </a:pPr>
            <a:r>
              <a:rPr lang="en-US" sz="1200" b="0" dirty="0">
                <a:solidFill>
                  <a:srgbClr val="202020"/>
                </a:solidFill>
                <a:effectLst/>
                <a:highlight>
                  <a:srgbClr val="FFFFFF"/>
                </a:highlight>
              </a:rPr>
              <a:t>Of a type that are commonly furnished in physician’s offices or clinics</a:t>
            </a:r>
          </a:p>
          <a:p>
            <a:pPr lvl="1">
              <a:buFont typeface="Wingdings" panose="05000000000000000000" pitchFamily="2" charset="2"/>
              <a:buChar char="v"/>
            </a:pPr>
            <a:r>
              <a:rPr lang="en-US" sz="1200" b="0" dirty="0">
                <a:solidFill>
                  <a:srgbClr val="202020"/>
                </a:solidFill>
                <a:effectLst/>
                <a:highlight>
                  <a:srgbClr val="FFFFFF"/>
                </a:highlight>
              </a:rPr>
              <a:t>Furnished by the physician or by auxiliary personnel under the physician’s direct supervision</a:t>
            </a:r>
          </a:p>
          <a:p>
            <a:pPr lvl="1">
              <a:buFont typeface="Wingdings" panose="05000000000000000000" pitchFamily="2" charset="2"/>
              <a:buChar char="v"/>
            </a:pPr>
            <a:r>
              <a:rPr lang="en-US" sz="1200" b="0" dirty="0">
                <a:solidFill>
                  <a:srgbClr val="202020"/>
                </a:solidFill>
                <a:effectLst/>
                <a:highlight>
                  <a:srgbClr val="FFFFFF"/>
                </a:highlight>
              </a:rPr>
              <a:t>'Auxiliary personnel' means any individual acting under the supervision of a physician. Where a physician supervises auxiliary personnel to assist in rendering services to patients and includes the charges for their services in his/her own bills, the services of such personnel are considered 'incident to' if there is a physician’s service rendered to which the services of such personnel are an incidental part and there is direct supervision by the physician.</a:t>
            </a:r>
          </a:p>
          <a:p>
            <a:pPr marL="0" indent="0" algn="l">
              <a:buNone/>
            </a:pPr>
            <a:r>
              <a:rPr lang="en-US" sz="1200" b="1" dirty="0">
                <a:solidFill>
                  <a:srgbClr val="202020"/>
                </a:solidFill>
                <a:effectLst/>
                <a:highlight>
                  <a:srgbClr val="FFFFFF"/>
                </a:highlight>
              </a:rPr>
              <a:t>Services and supplies may also be covered when furnished as 'incident to' the professional services of a physician or other specified NPP as listed below:</a:t>
            </a:r>
          </a:p>
          <a:p>
            <a:pPr lvl="1">
              <a:buFont typeface="Wingdings" panose="05000000000000000000" pitchFamily="2" charset="2"/>
              <a:buChar char="v"/>
            </a:pPr>
            <a:r>
              <a:rPr lang="en-US" sz="1200" b="0" dirty="0">
                <a:solidFill>
                  <a:srgbClr val="202020"/>
                </a:solidFill>
                <a:effectLst/>
                <a:highlight>
                  <a:srgbClr val="FFFFFF"/>
                </a:highlight>
              </a:rPr>
              <a:t>Clinical Psychologists, Clinical Social Workers, Clinical Nurse Specialists, Nurse Practitioners, Physician Assistants</a:t>
            </a:r>
            <a:r>
              <a:rPr lang="en-US" sz="1200" dirty="0">
                <a:solidFill>
                  <a:srgbClr val="202020"/>
                </a:solidFill>
                <a:highlight>
                  <a:srgbClr val="FFFFFF"/>
                </a:highlight>
              </a:rPr>
              <a:t> and</a:t>
            </a:r>
            <a:r>
              <a:rPr lang="en-US" sz="1200" b="0" dirty="0">
                <a:solidFill>
                  <a:srgbClr val="202020"/>
                </a:solidFill>
                <a:effectLst/>
                <a:highlight>
                  <a:srgbClr val="FFFFFF"/>
                </a:highlight>
              </a:rPr>
              <a:t> Certified Nurse Midwives</a:t>
            </a:r>
          </a:p>
          <a:p>
            <a:pPr lvl="2">
              <a:buFont typeface="Wingdings" panose="05000000000000000000" pitchFamily="2" charset="2"/>
              <a:buChar char="Ø"/>
            </a:pPr>
            <a:r>
              <a:rPr lang="en-US" sz="1200" b="0" dirty="0">
                <a:solidFill>
                  <a:srgbClr val="202020"/>
                </a:solidFill>
                <a:effectLst/>
                <a:highlight>
                  <a:srgbClr val="FFFFFF"/>
                </a:highlight>
                <a:hlinkClick r:id="rId3"/>
              </a:rPr>
              <a:t>https://www.novitas-solutions.com/webcenter/portal/MedicareJL/pagebyid?contentId=00150921</a:t>
            </a:r>
            <a:endParaRPr lang="en-US" sz="1200" dirty="0">
              <a:solidFill>
                <a:srgbClr val="202020"/>
              </a:solidFill>
              <a:highlight>
                <a:srgbClr val="FFFFFF"/>
              </a:highlight>
            </a:endParaRPr>
          </a:p>
          <a:p>
            <a:pPr lvl="2">
              <a:buFont typeface="Wingdings" panose="05000000000000000000" pitchFamily="2" charset="2"/>
              <a:buChar char="Ø"/>
            </a:pPr>
            <a:r>
              <a:rPr lang="en-US" sz="1200" dirty="0">
                <a:solidFill>
                  <a:srgbClr val="3F444B"/>
                </a:solidFill>
                <a:highlight>
                  <a:srgbClr val="FFFFFF"/>
                </a:highlight>
                <a:hlinkClick r:id="rId4"/>
              </a:rPr>
              <a:t>https://www.cms.gov/Regulations-and-Guidance/Guidance/Manuals/Downloads/bp102c15.pdf</a:t>
            </a:r>
            <a:endParaRPr lang="en-US" sz="1200" dirty="0">
              <a:solidFill>
                <a:srgbClr val="3F444B"/>
              </a:solidFill>
              <a:highlight>
                <a:srgbClr val="FFFFFF"/>
              </a:highlight>
            </a:endParaRPr>
          </a:p>
          <a:p>
            <a:pPr marL="0" indent="0" algn="l">
              <a:buNone/>
            </a:pPr>
            <a:r>
              <a:rPr lang="en-US" sz="1200" b="1" dirty="0">
                <a:solidFill>
                  <a:srgbClr val="202020"/>
                </a:solidFill>
                <a:effectLst/>
                <a:highlight>
                  <a:srgbClr val="FFFFFF"/>
                </a:highlight>
                <a:latin typeface="Arial" panose="020B0604020202020204" pitchFamily="34" charset="0"/>
              </a:rPr>
              <a:t>Common Denial reasoning for Incident to requirements</a:t>
            </a:r>
            <a:r>
              <a:rPr lang="en-US" sz="1200" b="0" dirty="0">
                <a:solidFill>
                  <a:srgbClr val="202020"/>
                </a:solidFill>
                <a:effectLst/>
                <a:highlight>
                  <a:srgbClr val="FFFFFF"/>
                </a:highlight>
                <a:latin typeface="Tahoma" panose="020B0604030504040204" pitchFamily="34" charset="0"/>
              </a:rPr>
              <a:t> - Documentation submitted for review did not support sufficient evidence of physician supervision required to bill under the physician. </a:t>
            </a:r>
          </a:p>
          <a:p>
            <a:pPr lvl="1">
              <a:buFont typeface="Wingdings" panose="05000000000000000000" pitchFamily="2" charset="2"/>
              <a:buChar char="Ø"/>
            </a:pPr>
            <a:r>
              <a:rPr lang="en-US" sz="1200" dirty="0">
                <a:hlinkClick r:id="rId5"/>
              </a:rPr>
              <a:t>https://www.novitas-solutions.com/webcenter/portal/MedicareJL/pagebyid?contentId=00270108</a:t>
            </a:r>
            <a:endParaRPr lang="en-US" sz="1200" dirty="0"/>
          </a:p>
          <a:p>
            <a:pPr lvl="1">
              <a:buFont typeface="Wingdings" panose="05000000000000000000" pitchFamily="2" charset="2"/>
              <a:buChar char="Ø"/>
            </a:pPr>
            <a:endParaRPr lang="en-US" sz="1400" b="1" i="1" dirty="0">
              <a:solidFill>
                <a:srgbClr val="3F444B"/>
              </a:solidFill>
              <a:highlight>
                <a:srgbClr val="FFFFFF"/>
              </a:highlight>
            </a:endParaRPr>
          </a:p>
          <a:p>
            <a:pPr algn="l">
              <a:buFont typeface="Wingdings" panose="05000000000000000000" pitchFamily="2" charset="2"/>
              <a:buChar char="Ø"/>
            </a:pPr>
            <a:endParaRPr lang="en-US" sz="1400" b="1" i="1" dirty="0">
              <a:solidFill>
                <a:srgbClr val="3F444B"/>
              </a:solidFill>
              <a:highlight>
                <a:srgbClr val="FFFFFF"/>
              </a:highlight>
              <a:latin typeface="+mj-lt"/>
            </a:endParaRPr>
          </a:p>
          <a:p>
            <a:pPr algn="l">
              <a:buFont typeface="Wingdings" panose="05000000000000000000" pitchFamily="2" charset="2"/>
              <a:buChar char="Ø"/>
            </a:pPr>
            <a:endParaRPr lang="en-US" sz="2000" i="1" dirty="0">
              <a:solidFill>
                <a:srgbClr val="3F444B"/>
              </a:solidFill>
              <a:highlight>
                <a:srgbClr val="FFFFFF"/>
              </a:highlight>
              <a:latin typeface="sofiapro"/>
            </a:endParaRPr>
          </a:p>
        </p:txBody>
      </p:sp>
      <p:pic>
        <p:nvPicPr>
          <p:cNvPr id="7" name="Picture 6" descr="Icon&#10;&#10;Description automatically generated">
            <a:extLst>
              <a:ext uri="{FF2B5EF4-FFF2-40B4-BE49-F238E27FC236}">
                <a16:creationId xmlns:a16="http://schemas.microsoft.com/office/drawing/2014/main" id="{CC3DC213-747A-3550-A86F-10F7BA4F081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453128" y="163756"/>
            <a:ext cx="1297437" cy="1297437"/>
          </a:xfrm>
          <a:prstGeom prst="rect">
            <a:avLst/>
          </a:prstGeom>
          <a:solidFill>
            <a:schemeClr val="bg2"/>
          </a:solidFill>
          <a:ln>
            <a:solidFill>
              <a:schemeClr val="tx2"/>
            </a:solidFill>
          </a:ln>
          <a:effectLst>
            <a:glow>
              <a:schemeClr val="accent1"/>
            </a:glow>
            <a:outerShdw blurRad="50800" dist="50800" dir="5400000" algn="ctr" rotWithShape="0">
              <a:srgbClr val="000000">
                <a:alpha val="97000"/>
              </a:srgbClr>
            </a:outerShdw>
            <a:reflection endPos="0" dist="50800" dir="5400000" sy="-100000" algn="bl" rotWithShape="0"/>
            <a:softEdge rad="203200"/>
          </a:effectLst>
        </p:spPr>
      </p:pic>
    </p:spTree>
    <p:extLst>
      <p:ext uri="{BB962C8B-B14F-4D97-AF65-F5344CB8AC3E}">
        <p14:creationId xmlns:p14="http://schemas.microsoft.com/office/powerpoint/2010/main" val="26996701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30AB0-50AC-ED4B-AE03-5567C7DD7C5C}"/>
              </a:ext>
            </a:extLst>
          </p:cNvPr>
          <p:cNvSpPr>
            <a:spLocks noGrp="1"/>
          </p:cNvSpPr>
          <p:nvPr>
            <p:ph type="title"/>
          </p:nvPr>
        </p:nvSpPr>
        <p:spPr/>
        <p:txBody>
          <a:bodyPr>
            <a:normAutofit fontScale="90000"/>
          </a:bodyPr>
          <a:lstStyle/>
          <a:p>
            <a:r>
              <a:rPr lang="en-US" dirty="0"/>
              <a:t>Caution – Learn Common Areas of Potential Fraud, Waste and Abuse </a:t>
            </a:r>
          </a:p>
        </p:txBody>
      </p:sp>
    </p:spTree>
    <p:extLst>
      <p:ext uri="{BB962C8B-B14F-4D97-AF65-F5344CB8AC3E}">
        <p14:creationId xmlns:p14="http://schemas.microsoft.com/office/powerpoint/2010/main" val="26238044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87D2629-115E-4D6C-02C5-2F99BCF827D3}"/>
              </a:ext>
            </a:extLst>
          </p:cNvPr>
          <p:cNvSpPr/>
          <p:nvPr/>
        </p:nvSpPr>
        <p:spPr>
          <a:xfrm>
            <a:off x="-1872" y="0"/>
            <a:ext cx="12192000" cy="1338828"/>
          </a:xfrm>
          <a:prstGeom prst="rect">
            <a:avLst/>
          </a:prstGeom>
          <a:solidFill>
            <a:schemeClr val="tx2"/>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BEF0E969-AFC3-AFFD-69E0-9B326C481311}"/>
              </a:ext>
            </a:extLst>
          </p:cNvPr>
          <p:cNvSpPr>
            <a:spLocks noGrp="1"/>
          </p:cNvSpPr>
          <p:nvPr>
            <p:ph type="sldNum" sz="quarter" idx="12"/>
          </p:nvPr>
        </p:nvSpPr>
        <p:spPr>
          <a:xfrm>
            <a:off x="9019723" y="6356350"/>
            <a:ext cx="2743200" cy="365125"/>
          </a:xfrm>
        </p:spPr>
        <p:txBody>
          <a:bodyPr/>
          <a:lstStyle/>
          <a:p>
            <a:fld id="{852F96CA-6691-524C-8407-2F4125053D12}" type="slidenum">
              <a:rPr lang="en-US" smtClean="0"/>
              <a:pPr/>
              <a:t>25</a:t>
            </a:fld>
            <a:r>
              <a:rPr lang="en-US" dirty="0"/>
              <a:t> of 38</a:t>
            </a:r>
          </a:p>
        </p:txBody>
      </p:sp>
      <p:sp>
        <p:nvSpPr>
          <p:cNvPr id="5" name="Title 1">
            <a:extLst>
              <a:ext uri="{FF2B5EF4-FFF2-40B4-BE49-F238E27FC236}">
                <a16:creationId xmlns:a16="http://schemas.microsoft.com/office/drawing/2014/main" id="{F886F569-2752-6248-073D-74BD01CAD04F}"/>
              </a:ext>
            </a:extLst>
          </p:cNvPr>
          <p:cNvSpPr txBox="1">
            <a:spLocks/>
          </p:cNvSpPr>
          <p:nvPr/>
        </p:nvSpPr>
        <p:spPr>
          <a:xfrm>
            <a:off x="345989" y="327647"/>
            <a:ext cx="7420259" cy="693296"/>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4400" b="0" kern="1200">
                <a:solidFill>
                  <a:schemeClr val="tx2"/>
                </a:solidFill>
                <a:latin typeface="+mj-lt"/>
                <a:ea typeface="+mj-ea"/>
                <a:cs typeface="+mj-cs"/>
              </a:defRPr>
            </a:lvl1pPr>
          </a:lstStyle>
          <a:p>
            <a:r>
              <a:rPr lang="en-US" dirty="0">
                <a:solidFill>
                  <a:schemeClr val="bg1"/>
                </a:solidFill>
              </a:rPr>
              <a:t>Definitions</a:t>
            </a:r>
            <a:r>
              <a:rPr lang="en-US" dirty="0"/>
              <a:t> </a:t>
            </a:r>
          </a:p>
        </p:txBody>
      </p:sp>
      <p:pic>
        <p:nvPicPr>
          <p:cNvPr id="7" name="Picture 6">
            <a:extLst>
              <a:ext uri="{FF2B5EF4-FFF2-40B4-BE49-F238E27FC236}">
                <a16:creationId xmlns:a16="http://schemas.microsoft.com/office/drawing/2014/main" id="{CF450868-6454-7544-F2B5-F40AD3375CA4}"/>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370221" y="521382"/>
            <a:ext cx="6376737" cy="6053625"/>
          </a:xfrm>
          <a:prstGeom prst="rect">
            <a:avLst/>
          </a:prstGeom>
        </p:spPr>
      </p:pic>
      <p:sp>
        <p:nvSpPr>
          <p:cNvPr id="9" name="TextBox 8">
            <a:extLst>
              <a:ext uri="{FF2B5EF4-FFF2-40B4-BE49-F238E27FC236}">
                <a16:creationId xmlns:a16="http://schemas.microsoft.com/office/drawing/2014/main" id="{B5535D3D-09DF-0EEE-D96C-BF4BCB8D2A2D}"/>
              </a:ext>
            </a:extLst>
          </p:cNvPr>
          <p:cNvSpPr txBox="1"/>
          <p:nvPr/>
        </p:nvSpPr>
        <p:spPr>
          <a:xfrm>
            <a:off x="3302668" y="2664345"/>
            <a:ext cx="2520616" cy="2185214"/>
          </a:xfrm>
          <a:prstGeom prst="rect">
            <a:avLst/>
          </a:prstGeom>
          <a:noFill/>
        </p:spPr>
        <p:txBody>
          <a:bodyPr wrap="square">
            <a:spAutoFit/>
          </a:bodyPr>
          <a:lstStyle/>
          <a:p>
            <a:pPr marL="0" lvl="0" indent="0">
              <a:buNone/>
            </a:pPr>
            <a:r>
              <a:rPr lang="en-US" sz="1600" b="1" dirty="0">
                <a:solidFill>
                  <a:schemeClr val="bg1"/>
                </a:solidFill>
                <a:latin typeface="+mj-lt"/>
              </a:rPr>
              <a:t>Fraud </a:t>
            </a:r>
          </a:p>
          <a:p>
            <a:pPr marL="0" lvl="0" indent="0">
              <a:buNone/>
            </a:pPr>
            <a:r>
              <a:rPr lang="en-US" sz="1200" kern="100" dirty="0">
                <a:effectLst/>
                <a:latin typeface="+mj-lt"/>
                <a:ea typeface="Calibri" panose="020F0502020204030204" pitchFamily="34" charset="0"/>
                <a:cs typeface="Times New Roman" panose="02020603050405020304" pitchFamily="18" charset="0"/>
              </a:rPr>
              <a:t>is defined by state and federal laws and typically occurs when a provider or consumer intentionally submits, or causes someone else to submit, false or misleading information to a health insurance company for the purpose of receiving payments that an individual or entity is not eligible to receive.</a:t>
            </a:r>
            <a:endParaRPr lang="en-US" sz="1200" dirty="0">
              <a:latin typeface="+mj-lt"/>
            </a:endParaRPr>
          </a:p>
        </p:txBody>
      </p:sp>
      <p:sp>
        <p:nvSpPr>
          <p:cNvPr id="11" name="TextBox 10">
            <a:extLst>
              <a:ext uri="{FF2B5EF4-FFF2-40B4-BE49-F238E27FC236}">
                <a16:creationId xmlns:a16="http://schemas.microsoft.com/office/drawing/2014/main" id="{21559D45-6A44-D4C2-CA5C-760FDB8781D9}"/>
              </a:ext>
            </a:extLst>
          </p:cNvPr>
          <p:cNvSpPr txBox="1"/>
          <p:nvPr/>
        </p:nvSpPr>
        <p:spPr>
          <a:xfrm>
            <a:off x="5377979" y="1326818"/>
            <a:ext cx="2388269" cy="1338828"/>
          </a:xfrm>
          <a:prstGeom prst="rect">
            <a:avLst/>
          </a:prstGeom>
          <a:noFill/>
        </p:spPr>
        <p:txBody>
          <a:bodyPr wrap="square">
            <a:spAutoFit/>
          </a:bodyPr>
          <a:lstStyle/>
          <a:p>
            <a:pPr marL="0" lvl="0" indent="0">
              <a:buNone/>
            </a:pPr>
            <a:r>
              <a:rPr lang="en-US" sz="1600" b="1" dirty="0">
                <a:solidFill>
                  <a:schemeClr val="bg1"/>
                </a:solidFill>
                <a:latin typeface="+mj-lt"/>
              </a:rPr>
              <a:t>Waste</a:t>
            </a:r>
          </a:p>
          <a:p>
            <a:pPr marL="0" lvl="0" indent="0">
              <a:buNone/>
            </a:pPr>
            <a:r>
              <a:rPr lang="en-US" sz="1300" kern="100" dirty="0">
                <a:effectLst/>
                <a:latin typeface="+mj-lt"/>
                <a:ea typeface="Calibri" panose="020F0502020204030204" pitchFamily="34" charset="0"/>
                <a:cs typeface="Times New Roman" panose="02020603050405020304" pitchFamily="18" charset="0"/>
              </a:rPr>
              <a:t>is defined as the overutilization of professional medical services or the misuse of resources by a healthcare provider.</a:t>
            </a:r>
            <a:endParaRPr lang="en-US" sz="1300" dirty="0">
              <a:latin typeface="+mj-lt"/>
            </a:endParaRPr>
          </a:p>
        </p:txBody>
      </p:sp>
      <p:sp>
        <p:nvSpPr>
          <p:cNvPr id="13" name="TextBox 12">
            <a:extLst>
              <a:ext uri="{FF2B5EF4-FFF2-40B4-BE49-F238E27FC236}">
                <a16:creationId xmlns:a16="http://schemas.microsoft.com/office/drawing/2014/main" id="{ECCA4DB3-7A5D-88EA-610F-B700F22C5319}"/>
              </a:ext>
            </a:extLst>
          </p:cNvPr>
          <p:cNvSpPr txBox="1"/>
          <p:nvPr/>
        </p:nvSpPr>
        <p:spPr>
          <a:xfrm>
            <a:off x="5913521" y="3833896"/>
            <a:ext cx="2412332" cy="1738938"/>
          </a:xfrm>
          <a:prstGeom prst="rect">
            <a:avLst/>
          </a:prstGeom>
          <a:noFill/>
        </p:spPr>
        <p:txBody>
          <a:bodyPr wrap="square">
            <a:spAutoFit/>
          </a:bodyPr>
          <a:lstStyle/>
          <a:p>
            <a:pPr marL="0" lvl="0" indent="0">
              <a:buNone/>
            </a:pPr>
            <a:r>
              <a:rPr lang="en-US" sz="1600" b="1" dirty="0">
                <a:solidFill>
                  <a:schemeClr val="bg1"/>
                </a:solidFill>
                <a:latin typeface="+mj-lt"/>
              </a:rPr>
              <a:t>Abuse </a:t>
            </a:r>
          </a:p>
          <a:p>
            <a:pPr marL="0" lvl="0" indent="0">
              <a:buNone/>
            </a:pPr>
            <a:r>
              <a:rPr lang="en-US" sz="1300" kern="100" dirty="0">
                <a:effectLst/>
                <a:latin typeface="+mj-lt"/>
                <a:ea typeface="Calibri" panose="020F0502020204030204" pitchFamily="34" charset="0"/>
                <a:cs typeface="Times New Roman" panose="02020603050405020304" pitchFamily="18" charset="0"/>
              </a:rPr>
              <a:t>is defined as incidents or practices of providers, physicians or suppliers of services and equipment that are inconsistent with accepted sound medical, business or fiscal practices.</a:t>
            </a:r>
            <a:endParaRPr lang="en-US" sz="1300" b="1" dirty="0">
              <a:solidFill>
                <a:schemeClr val="accent4"/>
              </a:solidFill>
              <a:latin typeface="+mj-lt"/>
            </a:endParaRPr>
          </a:p>
        </p:txBody>
      </p:sp>
      <p:pic>
        <p:nvPicPr>
          <p:cNvPr id="14" name="Picture 13" descr="Icon&#10;&#10;Description automatically generated">
            <a:extLst>
              <a:ext uri="{FF2B5EF4-FFF2-40B4-BE49-F238E27FC236}">
                <a16:creationId xmlns:a16="http://schemas.microsoft.com/office/drawing/2014/main" id="{353B0176-4D1A-12A0-4320-D259B7E6E37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39968" y="-72783"/>
            <a:ext cx="1494155" cy="1494155"/>
          </a:xfrm>
          <a:prstGeom prst="rect">
            <a:avLst/>
          </a:prstGeom>
        </p:spPr>
      </p:pic>
    </p:spTree>
    <p:extLst>
      <p:ext uri="{BB962C8B-B14F-4D97-AF65-F5344CB8AC3E}">
        <p14:creationId xmlns:p14="http://schemas.microsoft.com/office/powerpoint/2010/main" val="25413116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03B6991-CB42-056E-BA67-7EA26CBF15F8}"/>
              </a:ext>
            </a:extLst>
          </p:cNvPr>
          <p:cNvSpPr/>
          <p:nvPr/>
        </p:nvSpPr>
        <p:spPr>
          <a:xfrm>
            <a:off x="-1872" y="0"/>
            <a:ext cx="12192000" cy="1311442"/>
          </a:xfrm>
          <a:prstGeom prst="rect">
            <a:avLst/>
          </a:prstGeom>
          <a:solidFill>
            <a:schemeClr val="tx2"/>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67B88CA-E9E7-E6BF-6CDC-79EB935739BD}"/>
              </a:ext>
            </a:extLst>
          </p:cNvPr>
          <p:cNvSpPr>
            <a:spLocks noGrp="1"/>
          </p:cNvSpPr>
          <p:nvPr>
            <p:ph type="title"/>
          </p:nvPr>
        </p:nvSpPr>
        <p:spPr/>
        <p:txBody>
          <a:bodyPr/>
          <a:lstStyle/>
          <a:p>
            <a:r>
              <a:rPr lang="en-US" dirty="0">
                <a:solidFill>
                  <a:schemeClr val="bg1"/>
                </a:solidFill>
              </a:rPr>
              <a:t>Definitions</a:t>
            </a:r>
          </a:p>
        </p:txBody>
      </p:sp>
      <p:sp>
        <p:nvSpPr>
          <p:cNvPr id="3" name="Slide Number Placeholder 2">
            <a:extLst>
              <a:ext uri="{FF2B5EF4-FFF2-40B4-BE49-F238E27FC236}">
                <a16:creationId xmlns:a16="http://schemas.microsoft.com/office/drawing/2014/main" id="{E238B2CD-5FAB-7E5A-DA2E-3BC3F9BD682E}"/>
              </a:ext>
            </a:extLst>
          </p:cNvPr>
          <p:cNvSpPr>
            <a:spLocks noGrp="1"/>
          </p:cNvSpPr>
          <p:nvPr>
            <p:ph type="sldNum" sz="quarter" idx="12"/>
          </p:nvPr>
        </p:nvSpPr>
        <p:spPr/>
        <p:txBody>
          <a:bodyPr/>
          <a:lstStyle/>
          <a:p>
            <a:fld id="{852F96CA-6691-524C-8407-2F4125053D12}" type="slidenum">
              <a:rPr lang="en-US" smtClean="0"/>
              <a:pPr/>
              <a:t>26</a:t>
            </a:fld>
            <a:r>
              <a:rPr lang="en-US" dirty="0"/>
              <a:t> of 38</a:t>
            </a:r>
          </a:p>
        </p:txBody>
      </p:sp>
      <p:sp>
        <p:nvSpPr>
          <p:cNvPr id="4" name="Rectangle: Rounded Corners 3">
            <a:extLst>
              <a:ext uri="{FF2B5EF4-FFF2-40B4-BE49-F238E27FC236}">
                <a16:creationId xmlns:a16="http://schemas.microsoft.com/office/drawing/2014/main" id="{93D35900-2094-3051-70B0-3F197C09D578}"/>
              </a:ext>
            </a:extLst>
          </p:cNvPr>
          <p:cNvSpPr/>
          <p:nvPr/>
        </p:nvSpPr>
        <p:spPr>
          <a:xfrm>
            <a:off x="437694" y="1457970"/>
            <a:ext cx="7724794" cy="2132517"/>
          </a:xfrm>
          <a:prstGeom prst="roundRect">
            <a:avLst/>
          </a:prstGeom>
          <a:solidFill>
            <a:srgbClr val="ECF7F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indent="0">
              <a:buNone/>
            </a:pPr>
            <a:r>
              <a:rPr lang="en-US" sz="1600" b="1" dirty="0">
                <a:solidFill>
                  <a:schemeClr val="accent3"/>
                </a:solidFill>
                <a:latin typeface="+mj-lt"/>
              </a:rPr>
              <a:t>Material Misrepresentation </a:t>
            </a:r>
          </a:p>
          <a:p>
            <a:pPr marL="0" lvl="0" indent="0">
              <a:buNone/>
            </a:pPr>
            <a:r>
              <a:rPr lang="en-US" sz="1400" kern="100" dirty="0">
                <a:solidFill>
                  <a:schemeClr val="tx2"/>
                </a:solidFill>
                <a:effectLst/>
                <a:latin typeface="+mj-lt"/>
                <a:ea typeface="Calibri" panose="020F0502020204030204" pitchFamily="34" charset="0"/>
                <a:cs typeface="Times New Roman" panose="02020603050405020304" pitchFamily="18" charset="0"/>
              </a:rPr>
              <a:t>When a provider submits claims to Highmark for reimbursement, the provider is contractually obligated to ensure that the information in the claim accurately reflects the services performed as documented in the provider’s records. Claims that do not accurately reflect the services performed are misrepresentations; when a misrepresentation results in an overpayment to the provider, it is a material misrepresentation.</a:t>
            </a:r>
            <a:br>
              <a:rPr lang="en-US" sz="1200" kern="100" dirty="0">
                <a:effectLst/>
                <a:latin typeface="+mj-lt"/>
                <a:ea typeface="Calibri" panose="020F0502020204030204" pitchFamily="34" charset="0"/>
                <a:cs typeface="Times New Roman" panose="02020603050405020304" pitchFamily="18" charset="0"/>
              </a:rPr>
            </a:br>
            <a:endParaRPr lang="en-US" sz="1200" b="1" dirty="0">
              <a:solidFill>
                <a:schemeClr val="accent3"/>
              </a:solidFill>
              <a:latin typeface="+mj-lt"/>
            </a:endParaRPr>
          </a:p>
        </p:txBody>
      </p:sp>
      <p:sp>
        <p:nvSpPr>
          <p:cNvPr id="5" name="Arrow: Bent-Up 4">
            <a:extLst>
              <a:ext uri="{FF2B5EF4-FFF2-40B4-BE49-F238E27FC236}">
                <a16:creationId xmlns:a16="http://schemas.microsoft.com/office/drawing/2014/main" id="{D2E10805-6D93-5C33-70AA-3EA06BA0846D}"/>
              </a:ext>
            </a:extLst>
          </p:cNvPr>
          <p:cNvSpPr/>
          <p:nvPr/>
        </p:nvSpPr>
        <p:spPr>
          <a:xfrm rot="5400000">
            <a:off x="1795244" y="3967993"/>
            <a:ext cx="1661020" cy="1359016"/>
          </a:xfrm>
          <a:prstGeom prst="ben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Rounded Corners 5">
            <a:extLst>
              <a:ext uri="{FF2B5EF4-FFF2-40B4-BE49-F238E27FC236}">
                <a16:creationId xmlns:a16="http://schemas.microsoft.com/office/drawing/2014/main" id="{7B9776C5-3DCA-A618-B50C-874C0DD65FA4}"/>
              </a:ext>
            </a:extLst>
          </p:cNvPr>
          <p:cNvSpPr/>
          <p:nvPr/>
        </p:nvSpPr>
        <p:spPr>
          <a:xfrm>
            <a:off x="4025772" y="3826777"/>
            <a:ext cx="7724794" cy="2132517"/>
          </a:xfrm>
          <a:prstGeom prst="roundRect">
            <a:avLst/>
          </a:prstGeom>
          <a:solidFill>
            <a:srgbClr val="ECF7F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nSpc>
                <a:spcPct val="115000"/>
              </a:lnSpc>
              <a:spcBef>
                <a:spcPts val="0"/>
              </a:spcBef>
              <a:spcAft>
                <a:spcPts val="1000"/>
              </a:spcAft>
            </a:pPr>
            <a:endParaRPr lang="en-US" sz="1400" kern="1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400" kern="100" dirty="0">
                <a:solidFill>
                  <a:schemeClr val="tx2"/>
                </a:solidFill>
                <a:effectLst/>
                <a:latin typeface="+mj-lt"/>
                <a:ea typeface="Calibri" panose="020F0502020204030204" pitchFamily="34" charset="0"/>
                <a:cs typeface="Times New Roman" panose="02020603050405020304" pitchFamily="18" charset="0"/>
              </a:rPr>
              <a:t>Because the provider is contractually obligated to submit claims that accurately reflect the services performed, Highmark may retroactively adjust payments to reflect the services actually performed following a review of the provider’s records or receipt of other information that indicates a claim materially misrepresents the services performed. Highmark may retroactively adjust payments in these circumstances and seek recoupment even where there is no evidence that the provider or entity intentionally submitted claims containing misrepresentations.</a:t>
            </a:r>
          </a:p>
          <a:p>
            <a:pPr marL="0" lvl="0" indent="0">
              <a:buNone/>
            </a:pPr>
            <a:br>
              <a:rPr lang="en-US" sz="1400" kern="1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br>
            <a:endParaRPr lang="en-US" sz="1400" b="1" dirty="0">
              <a:solidFill>
                <a:schemeClr val="tx2"/>
              </a:solidFill>
            </a:endParaRPr>
          </a:p>
        </p:txBody>
      </p:sp>
    </p:spTree>
    <p:extLst>
      <p:ext uri="{BB962C8B-B14F-4D97-AF65-F5344CB8AC3E}">
        <p14:creationId xmlns:p14="http://schemas.microsoft.com/office/powerpoint/2010/main" val="16079927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 name="Picture Placeholder 3" descr="A picture containing person, sitting, computer, people&#10;&#10;Description automatically generated">
            <a:extLst>
              <a:ext uri="{FF2B5EF4-FFF2-40B4-BE49-F238E27FC236}">
                <a16:creationId xmlns:a16="http://schemas.microsoft.com/office/drawing/2014/main" id="{C1206900-C5E2-B9F6-B0DA-DB6B0FCB829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7805" b="4"/>
          <a:stretch/>
        </p:blipFill>
        <p:spPr>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16" name="Arc 15">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7" name="Picture 6" descr="A picture containing icon&#10;&#10;Description automatically generated">
            <a:extLst>
              <a:ext uri="{FF2B5EF4-FFF2-40B4-BE49-F238E27FC236}">
                <a16:creationId xmlns:a16="http://schemas.microsoft.com/office/drawing/2014/main" id="{5A0DF790-C850-AAE0-38E1-D8D9F24B648C}"/>
              </a:ext>
            </a:extLst>
          </p:cNvPr>
          <p:cNvPicPr>
            <a:picLocks noChangeAspect="1"/>
          </p:cNvPicPr>
          <p:nvPr/>
        </p:nvPicPr>
        <p:blipFill>
          <a:blip r:embed="rId4" cstate="screen">
            <a:extLst>
              <a:ext uri="{28A0092B-C50C-407E-A947-70E740481C1C}">
                <a14:useLocalDpi xmlns:a14="http://schemas.microsoft.com/office/drawing/2010/main"/>
              </a:ext>
            </a:extLst>
          </a:blip>
          <a:srcRect t="8884" r="4" b="5650"/>
          <a:stretch/>
        </p:blipFill>
        <p:spPr>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
        <p:nvSpPr>
          <p:cNvPr id="3" name="Slide Number Placeholder 2">
            <a:extLst>
              <a:ext uri="{FF2B5EF4-FFF2-40B4-BE49-F238E27FC236}">
                <a16:creationId xmlns:a16="http://schemas.microsoft.com/office/drawing/2014/main" id="{516F7DC9-1403-3D49-B743-527743300806}"/>
              </a:ext>
            </a:extLst>
          </p:cNvPr>
          <p:cNvSpPr>
            <a:spLocks noGrp="1"/>
          </p:cNvSpPr>
          <p:nvPr>
            <p:ph type="sldNum" sz="quarter" idx="12"/>
          </p:nvPr>
        </p:nvSpPr>
        <p:spPr>
          <a:xfrm>
            <a:off x="8610600" y="6356349"/>
            <a:ext cx="2743200" cy="365125"/>
          </a:xfrm>
        </p:spPr>
        <p:txBody>
          <a:bodyPr vert="horz" lIns="91440" tIns="45720" rIns="91440" bIns="45720" rtlCol="0" anchor="ctr">
            <a:normAutofit/>
          </a:bodyPr>
          <a:lstStyle/>
          <a:p>
            <a:pPr>
              <a:spcAft>
                <a:spcPts val="600"/>
              </a:spcAft>
            </a:pPr>
            <a:fld id="{852F96CA-6691-524C-8407-2F4125053D12}" type="slidenum">
              <a:rPr lang="en-US" smtClean="0">
                <a:solidFill>
                  <a:srgbClr val="FFFFFF"/>
                </a:solidFill>
              </a:rPr>
              <a:pPr>
                <a:spcAft>
                  <a:spcPts val="600"/>
                </a:spcAft>
              </a:pPr>
              <a:t>27</a:t>
            </a:fld>
            <a:r>
              <a:rPr lang="en-US" dirty="0">
                <a:solidFill>
                  <a:srgbClr val="FFFFFF"/>
                </a:solidFill>
              </a:rPr>
              <a:t> of 38</a:t>
            </a:r>
          </a:p>
        </p:txBody>
      </p:sp>
      <p:sp>
        <p:nvSpPr>
          <p:cNvPr id="4" name="Rectangle 3">
            <a:extLst>
              <a:ext uri="{FF2B5EF4-FFF2-40B4-BE49-F238E27FC236}">
                <a16:creationId xmlns:a16="http://schemas.microsoft.com/office/drawing/2014/main" id="{3E0CBA22-C7E4-8503-2AA3-ACFADC74B45C}"/>
              </a:ext>
            </a:extLst>
          </p:cNvPr>
          <p:cNvSpPr/>
          <p:nvPr/>
        </p:nvSpPr>
        <p:spPr>
          <a:xfrm>
            <a:off x="-7205" y="-4920"/>
            <a:ext cx="5986156" cy="6857999"/>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600" kern="1200" dirty="0">
                <a:solidFill>
                  <a:schemeClr val="bg1"/>
                </a:solidFill>
                <a:latin typeface="+mj-lt"/>
                <a:ea typeface="+mj-ea"/>
                <a:cs typeface="+mj-cs"/>
              </a:rPr>
              <a:t>Financial Investigations and Provider Review (FIPR)</a:t>
            </a:r>
            <a:endParaRPr lang="en-US" sz="3600" dirty="0">
              <a:solidFill>
                <a:schemeClr val="bg1"/>
              </a:solidFill>
              <a:effectLst/>
            </a:endParaRPr>
          </a:p>
          <a:p>
            <a:endParaRPr lang="en-US" dirty="0"/>
          </a:p>
          <a:p>
            <a:r>
              <a:rPr lang="en-US" sz="1800" dirty="0">
                <a:effectLst/>
              </a:rPr>
              <a:t>Highmark’s Financial Investigations and Provider Review (FIPR) department's mission is to support Highmark’s vision of providing affordable, quality healthcare by ensuring that provider reimbursements are appropriate and to protect Highmark’s assets by investigating and resolving suspected incidents of healthcare insurance fraud, waste, abuse or material misrepresentation (“FWAM”).</a:t>
            </a:r>
          </a:p>
          <a:p>
            <a:endParaRPr lang="en-US" sz="1800" dirty="0">
              <a:effectLst/>
            </a:endParaRPr>
          </a:p>
          <a:p>
            <a:r>
              <a:rPr lang="en-US" sz="1800" dirty="0">
                <a:effectLst/>
              </a:rPr>
              <a:t>In addition to conducting post-payment practice pattern reviews, FIPR also investigates potential member and provider FWAM. Highmark’s FIPR unit takes a proactive approach to detecting and investigating potential healthcare FWAM. When necessary, FIPR takes internal and/or external corrective action regarding fraudulent activity that impacts Highmark, its customers</a:t>
            </a:r>
            <a:r>
              <a:rPr lang="en-US" sz="1800" dirty="0"/>
              <a:t> </a:t>
            </a:r>
            <a:r>
              <a:rPr lang="en-US" sz="1800" dirty="0">
                <a:effectLst/>
              </a:rPr>
              <a:t>or members.</a:t>
            </a:r>
            <a:endParaRPr lang="en-US" sz="1800" dirty="0"/>
          </a:p>
        </p:txBody>
      </p:sp>
    </p:spTree>
    <p:extLst>
      <p:ext uri="{BB962C8B-B14F-4D97-AF65-F5344CB8AC3E}">
        <p14:creationId xmlns:p14="http://schemas.microsoft.com/office/powerpoint/2010/main" val="1608432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4FEAC-4244-9D55-8732-050C967C7362}"/>
              </a:ext>
            </a:extLst>
          </p:cNvPr>
          <p:cNvSpPr>
            <a:spLocks noGrp="1"/>
          </p:cNvSpPr>
          <p:nvPr>
            <p:ph type="title"/>
          </p:nvPr>
        </p:nvSpPr>
        <p:spPr/>
        <p:txBody>
          <a:bodyPr/>
          <a:lstStyle/>
          <a:p>
            <a:r>
              <a:rPr lang="en-US" sz="3200" dirty="0"/>
              <a:t>Why is this Important for Behavioral Health Providers?	</a:t>
            </a:r>
          </a:p>
        </p:txBody>
      </p:sp>
      <p:sp>
        <p:nvSpPr>
          <p:cNvPr id="3" name="Slide Number Placeholder 2">
            <a:extLst>
              <a:ext uri="{FF2B5EF4-FFF2-40B4-BE49-F238E27FC236}">
                <a16:creationId xmlns:a16="http://schemas.microsoft.com/office/drawing/2014/main" id="{5C7DF552-7A3E-1DB0-AB8B-BD0F20D508DB}"/>
              </a:ext>
            </a:extLst>
          </p:cNvPr>
          <p:cNvSpPr>
            <a:spLocks noGrp="1"/>
          </p:cNvSpPr>
          <p:nvPr>
            <p:ph type="sldNum" sz="quarter" idx="12"/>
          </p:nvPr>
        </p:nvSpPr>
        <p:spPr/>
        <p:txBody>
          <a:bodyPr/>
          <a:lstStyle/>
          <a:p>
            <a:fld id="{852F96CA-6691-524C-8407-2F4125053D12}" type="slidenum">
              <a:rPr lang="en-US" smtClean="0"/>
              <a:pPr/>
              <a:t>28</a:t>
            </a:fld>
            <a:r>
              <a:rPr lang="en-US" dirty="0"/>
              <a:t> of 38</a:t>
            </a:r>
          </a:p>
        </p:txBody>
      </p:sp>
      <p:sp>
        <p:nvSpPr>
          <p:cNvPr id="5" name="Freeform 39">
            <a:extLst>
              <a:ext uri="{FF2B5EF4-FFF2-40B4-BE49-F238E27FC236}">
                <a16:creationId xmlns:a16="http://schemas.microsoft.com/office/drawing/2014/main" id="{C9901E09-A41C-1A41-61FA-B46F3D811A02}"/>
              </a:ext>
            </a:extLst>
          </p:cNvPr>
          <p:cNvSpPr/>
          <p:nvPr/>
        </p:nvSpPr>
        <p:spPr>
          <a:xfrm>
            <a:off x="275807" y="2219847"/>
            <a:ext cx="2455353" cy="1211412"/>
          </a:xfrm>
          <a:custGeom>
            <a:avLst/>
            <a:gdLst>
              <a:gd name="connsiteX0" fmla="*/ 0 w 1766093"/>
              <a:gd name="connsiteY0" fmla="*/ 0 h 706437"/>
              <a:gd name="connsiteX1" fmla="*/ 1412875 w 1766093"/>
              <a:gd name="connsiteY1" fmla="*/ 0 h 706437"/>
              <a:gd name="connsiteX2" fmla="*/ 1766093 w 1766093"/>
              <a:gd name="connsiteY2" fmla="*/ 353219 h 706437"/>
              <a:gd name="connsiteX3" fmla="*/ 1412875 w 1766093"/>
              <a:gd name="connsiteY3" fmla="*/ 706437 h 706437"/>
              <a:gd name="connsiteX4" fmla="*/ 0 w 1766093"/>
              <a:gd name="connsiteY4" fmla="*/ 706437 h 706437"/>
              <a:gd name="connsiteX5" fmla="*/ 353219 w 1766093"/>
              <a:gd name="connsiteY5" fmla="*/ 353219 h 706437"/>
              <a:gd name="connsiteX6" fmla="*/ 0 w 1766093"/>
              <a:gd name="connsiteY6" fmla="*/ 0 h 706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6093" h="706437">
                <a:moveTo>
                  <a:pt x="0" y="0"/>
                </a:moveTo>
                <a:lnTo>
                  <a:pt x="1412875" y="0"/>
                </a:lnTo>
                <a:lnTo>
                  <a:pt x="1766093" y="353219"/>
                </a:lnTo>
                <a:lnTo>
                  <a:pt x="1412875" y="706437"/>
                </a:lnTo>
                <a:lnTo>
                  <a:pt x="0" y="706437"/>
                </a:lnTo>
                <a:lnTo>
                  <a:pt x="353219" y="353219"/>
                </a:lnTo>
                <a:lnTo>
                  <a:pt x="0" y="0"/>
                </a:lnTo>
                <a:close/>
              </a:path>
            </a:pathLst>
          </a:custGeom>
          <a:solidFill>
            <a:srgbClr val="008DD2"/>
          </a:solidFill>
          <a:ln>
            <a:noFill/>
          </a:ln>
        </p:spPr>
        <p:style>
          <a:lnRef idx="2">
            <a:schemeClr val="lt1">
              <a:hueOff val="0"/>
              <a:satOff val="0"/>
              <a:lumOff val="0"/>
              <a:alphaOff val="0"/>
            </a:schemeClr>
          </a:lnRef>
          <a:fillRef idx="1">
            <a:schemeClr val="accent3">
              <a:shade val="80000"/>
              <a:hueOff val="0"/>
              <a:satOff val="0"/>
              <a:lumOff val="0"/>
              <a:alphaOff val="0"/>
            </a:schemeClr>
          </a:fillRef>
          <a:effectRef idx="0">
            <a:schemeClr val="accent3">
              <a:shade val="80000"/>
              <a:hueOff val="0"/>
              <a:satOff val="0"/>
              <a:lumOff val="0"/>
              <a:alphaOff val="0"/>
            </a:schemeClr>
          </a:effectRef>
          <a:fontRef idx="minor">
            <a:schemeClr val="lt1"/>
          </a:fontRef>
        </p:style>
        <p:txBody>
          <a:bodyPr spcFirstLastPara="0" vert="horz" wrap="square" lIns="477235" tIns="41339" rIns="394557" bIns="41339" numCol="1" spcCol="1270" anchor="ctr" anchorCtr="0">
            <a:noAutofit/>
          </a:bodyPr>
          <a:lstStyle/>
          <a:p>
            <a:pPr marL="0" lvl="0" indent="0" algn="ctr" defTabSz="1377950">
              <a:lnSpc>
                <a:spcPct val="90000"/>
              </a:lnSpc>
              <a:spcBef>
                <a:spcPct val="0"/>
              </a:spcBef>
              <a:spcAft>
                <a:spcPct val="35000"/>
              </a:spcAft>
              <a:buNone/>
            </a:pPr>
            <a:r>
              <a:rPr lang="en-US" sz="2000" kern="1200" dirty="0"/>
              <a:t>Financial Penalties</a:t>
            </a:r>
          </a:p>
        </p:txBody>
      </p:sp>
      <p:sp>
        <p:nvSpPr>
          <p:cNvPr id="7" name="Freeform 40">
            <a:extLst>
              <a:ext uri="{FF2B5EF4-FFF2-40B4-BE49-F238E27FC236}">
                <a16:creationId xmlns:a16="http://schemas.microsoft.com/office/drawing/2014/main" id="{AFA9F4A8-DF92-FEF3-AE56-3FA91CCCC030}"/>
              </a:ext>
            </a:extLst>
          </p:cNvPr>
          <p:cNvSpPr/>
          <p:nvPr/>
        </p:nvSpPr>
        <p:spPr>
          <a:xfrm>
            <a:off x="2405408" y="2219850"/>
            <a:ext cx="2455353" cy="1211412"/>
          </a:xfrm>
          <a:custGeom>
            <a:avLst/>
            <a:gdLst>
              <a:gd name="connsiteX0" fmla="*/ 0 w 1766093"/>
              <a:gd name="connsiteY0" fmla="*/ 0 h 706437"/>
              <a:gd name="connsiteX1" fmla="*/ 1412875 w 1766093"/>
              <a:gd name="connsiteY1" fmla="*/ 0 h 706437"/>
              <a:gd name="connsiteX2" fmla="*/ 1766093 w 1766093"/>
              <a:gd name="connsiteY2" fmla="*/ 353219 h 706437"/>
              <a:gd name="connsiteX3" fmla="*/ 1412875 w 1766093"/>
              <a:gd name="connsiteY3" fmla="*/ 706437 h 706437"/>
              <a:gd name="connsiteX4" fmla="*/ 0 w 1766093"/>
              <a:gd name="connsiteY4" fmla="*/ 706437 h 706437"/>
              <a:gd name="connsiteX5" fmla="*/ 353219 w 1766093"/>
              <a:gd name="connsiteY5" fmla="*/ 353219 h 706437"/>
              <a:gd name="connsiteX6" fmla="*/ 0 w 1766093"/>
              <a:gd name="connsiteY6" fmla="*/ 0 h 706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6093" h="706437">
                <a:moveTo>
                  <a:pt x="0" y="0"/>
                </a:moveTo>
                <a:lnTo>
                  <a:pt x="1412875" y="0"/>
                </a:lnTo>
                <a:lnTo>
                  <a:pt x="1766093" y="353219"/>
                </a:lnTo>
                <a:lnTo>
                  <a:pt x="1412875" y="706437"/>
                </a:lnTo>
                <a:lnTo>
                  <a:pt x="0" y="706437"/>
                </a:lnTo>
                <a:lnTo>
                  <a:pt x="353219" y="353219"/>
                </a:lnTo>
                <a:lnTo>
                  <a:pt x="0" y="0"/>
                </a:lnTo>
                <a:close/>
              </a:path>
            </a:pathLst>
          </a:custGeom>
          <a:solidFill>
            <a:srgbClr val="33A4DB"/>
          </a:solidFill>
          <a:ln>
            <a:noFill/>
          </a:ln>
        </p:spPr>
        <p:style>
          <a:lnRef idx="2">
            <a:schemeClr val="lt1">
              <a:hueOff val="0"/>
              <a:satOff val="0"/>
              <a:lumOff val="0"/>
              <a:alphaOff val="0"/>
            </a:schemeClr>
          </a:lnRef>
          <a:fillRef idx="1">
            <a:schemeClr val="accent3">
              <a:shade val="80000"/>
              <a:hueOff val="151549"/>
              <a:satOff val="-8083"/>
              <a:lumOff val="8806"/>
              <a:alphaOff val="0"/>
            </a:schemeClr>
          </a:fillRef>
          <a:effectRef idx="0">
            <a:schemeClr val="accent3">
              <a:shade val="80000"/>
              <a:hueOff val="151549"/>
              <a:satOff val="-8083"/>
              <a:lumOff val="8806"/>
              <a:alphaOff val="0"/>
            </a:schemeClr>
          </a:effectRef>
          <a:fontRef idx="minor">
            <a:schemeClr val="lt1"/>
          </a:fontRef>
        </p:style>
        <p:txBody>
          <a:bodyPr spcFirstLastPara="0" vert="horz" wrap="square" lIns="477235" tIns="41339" rIns="394557" bIns="41339" numCol="1" spcCol="1270" anchor="ctr" anchorCtr="0">
            <a:noAutofit/>
          </a:bodyPr>
          <a:lstStyle/>
          <a:p>
            <a:pPr marL="0" lvl="0" indent="0" algn="ctr" defTabSz="1377950">
              <a:lnSpc>
                <a:spcPct val="90000"/>
              </a:lnSpc>
              <a:spcBef>
                <a:spcPct val="0"/>
              </a:spcBef>
              <a:spcAft>
                <a:spcPct val="35000"/>
              </a:spcAft>
              <a:buNone/>
            </a:pPr>
            <a:r>
              <a:rPr lang="en-US" sz="2000" kern="1200" dirty="0"/>
              <a:t>Reputational Damage</a:t>
            </a:r>
          </a:p>
        </p:txBody>
      </p:sp>
      <p:sp>
        <p:nvSpPr>
          <p:cNvPr id="9" name="TextBox 8">
            <a:extLst>
              <a:ext uri="{FF2B5EF4-FFF2-40B4-BE49-F238E27FC236}">
                <a16:creationId xmlns:a16="http://schemas.microsoft.com/office/drawing/2014/main" id="{071BBB24-20AB-4AA8-6C8B-2B41962D96A5}"/>
              </a:ext>
            </a:extLst>
          </p:cNvPr>
          <p:cNvSpPr txBox="1"/>
          <p:nvPr/>
        </p:nvSpPr>
        <p:spPr>
          <a:xfrm>
            <a:off x="192081" y="3427846"/>
            <a:ext cx="2256471" cy="1169551"/>
          </a:xfrm>
          <a:prstGeom prst="rect">
            <a:avLst/>
          </a:prstGeom>
          <a:noFill/>
        </p:spPr>
        <p:txBody>
          <a:bodyPr wrap="square" rtlCol="0">
            <a:spAutoFit/>
          </a:bodyPr>
          <a:lstStyle/>
          <a:p>
            <a:pPr algn="ctr"/>
            <a:r>
              <a:rPr lang="en-US" sz="1400" dirty="0"/>
              <a:t>Fraud, waste and abuse can lead to significant financial penalties, including fines, audits and even criminal charges </a:t>
            </a:r>
          </a:p>
        </p:txBody>
      </p:sp>
      <p:sp>
        <p:nvSpPr>
          <p:cNvPr id="10" name="TextBox 9">
            <a:extLst>
              <a:ext uri="{FF2B5EF4-FFF2-40B4-BE49-F238E27FC236}">
                <a16:creationId xmlns:a16="http://schemas.microsoft.com/office/drawing/2014/main" id="{E225F112-301F-3550-50A5-8928A55BDB40}"/>
              </a:ext>
            </a:extLst>
          </p:cNvPr>
          <p:cNvSpPr txBox="1"/>
          <p:nvPr/>
        </p:nvSpPr>
        <p:spPr>
          <a:xfrm>
            <a:off x="2387865" y="3527857"/>
            <a:ext cx="2110509" cy="954107"/>
          </a:xfrm>
          <a:prstGeom prst="rect">
            <a:avLst/>
          </a:prstGeom>
          <a:noFill/>
        </p:spPr>
        <p:txBody>
          <a:bodyPr wrap="square" rtlCol="0">
            <a:spAutoFit/>
          </a:bodyPr>
          <a:lstStyle/>
          <a:p>
            <a:pPr algn="ctr"/>
            <a:r>
              <a:rPr lang="en-US" sz="1400" dirty="0"/>
              <a:t>These practices can damage your reputation and erode public trust in your practice </a:t>
            </a:r>
          </a:p>
        </p:txBody>
      </p:sp>
      <p:sp>
        <p:nvSpPr>
          <p:cNvPr id="11" name="TextBox 10">
            <a:extLst>
              <a:ext uri="{FF2B5EF4-FFF2-40B4-BE49-F238E27FC236}">
                <a16:creationId xmlns:a16="http://schemas.microsoft.com/office/drawing/2014/main" id="{449D76F7-007C-3965-4808-26204D88BC00}"/>
              </a:ext>
            </a:extLst>
          </p:cNvPr>
          <p:cNvSpPr txBox="1"/>
          <p:nvPr/>
        </p:nvSpPr>
        <p:spPr>
          <a:xfrm>
            <a:off x="4548272" y="3470714"/>
            <a:ext cx="2256471" cy="1169551"/>
          </a:xfrm>
          <a:prstGeom prst="rect">
            <a:avLst/>
          </a:prstGeom>
          <a:noFill/>
        </p:spPr>
        <p:txBody>
          <a:bodyPr wrap="square" rtlCol="0">
            <a:spAutoFit/>
          </a:bodyPr>
          <a:lstStyle/>
          <a:p>
            <a:pPr algn="ctr"/>
            <a:r>
              <a:rPr lang="en-US" sz="1400" dirty="0"/>
              <a:t>Fraudulent billing can lead to patients receiving inappropriate care or being denied necessary services </a:t>
            </a:r>
          </a:p>
        </p:txBody>
      </p:sp>
      <p:pic>
        <p:nvPicPr>
          <p:cNvPr id="15" name="Picture Placeholder 3" descr="A picture containing person, indoor&#10;&#10;Description automatically generated">
            <a:extLst>
              <a:ext uri="{FF2B5EF4-FFF2-40B4-BE49-F238E27FC236}">
                <a16:creationId xmlns:a16="http://schemas.microsoft.com/office/drawing/2014/main" id="{E17C9A56-92DB-AFBF-54B1-E0637E056A0F}"/>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l="5776" r="5776"/>
          <a:stretch/>
        </p:blipFill>
        <p:spPr>
          <a:xfrm>
            <a:off x="6810375" y="0"/>
            <a:ext cx="5381625" cy="6858000"/>
          </a:xfrm>
        </p:spPr>
      </p:pic>
      <p:sp>
        <p:nvSpPr>
          <p:cNvPr id="8" name="Freeform 41">
            <a:extLst>
              <a:ext uri="{FF2B5EF4-FFF2-40B4-BE49-F238E27FC236}">
                <a16:creationId xmlns:a16="http://schemas.microsoft.com/office/drawing/2014/main" id="{732B8843-88E4-B08E-46FD-6097F6BED0CC}"/>
              </a:ext>
            </a:extLst>
          </p:cNvPr>
          <p:cNvSpPr/>
          <p:nvPr/>
        </p:nvSpPr>
        <p:spPr>
          <a:xfrm>
            <a:off x="4559061" y="2219852"/>
            <a:ext cx="2455353" cy="1211412"/>
          </a:xfrm>
          <a:custGeom>
            <a:avLst/>
            <a:gdLst>
              <a:gd name="connsiteX0" fmla="*/ 0 w 1766093"/>
              <a:gd name="connsiteY0" fmla="*/ 0 h 706437"/>
              <a:gd name="connsiteX1" fmla="*/ 1412875 w 1766093"/>
              <a:gd name="connsiteY1" fmla="*/ 0 h 706437"/>
              <a:gd name="connsiteX2" fmla="*/ 1766093 w 1766093"/>
              <a:gd name="connsiteY2" fmla="*/ 353219 h 706437"/>
              <a:gd name="connsiteX3" fmla="*/ 1412875 w 1766093"/>
              <a:gd name="connsiteY3" fmla="*/ 706437 h 706437"/>
              <a:gd name="connsiteX4" fmla="*/ 0 w 1766093"/>
              <a:gd name="connsiteY4" fmla="*/ 706437 h 706437"/>
              <a:gd name="connsiteX5" fmla="*/ 353219 w 1766093"/>
              <a:gd name="connsiteY5" fmla="*/ 353219 h 706437"/>
              <a:gd name="connsiteX6" fmla="*/ 0 w 1766093"/>
              <a:gd name="connsiteY6" fmla="*/ 0 h 706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6093" h="706437">
                <a:moveTo>
                  <a:pt x="0" y="0"/>
                </a:moveTo>
                <a:lnTo>
                  <a:pt x="1412875" y="0"/>
                </a:lnTo>
                <a:lnTo>
                  <a:pt x="1766093" y="353219"/>
                </a:lnTo>
                <a:lnTo>
                  <a:pt x="1412875" y="706437"/>
                </a:lnTo>
                <a:lnTo>
                  <a:pt x="0" y="706437"/>
                </a:lnTo>
                <a:lnTo>
                  <a:pt x="353219" y="353219"/>
                </a:lnTo>
                <a:lnTo>
                  <a:pt x="0" y="0"/>
                </a:lnTo>
                <a:close/>
              </a:path>
            </a:pathLst>
          </a:custGeom>
          <a:solidFill>
            <a:srgbClr val="66BBE3"/>
          </a:solidFill>
          <a:ln>
            <a:noFill/>
          </a:ln>
        </p:spPr>
        <p:style>
          <a:lnRef idx="2">
            <a:schemeClr val="lt1">
              <a:hueOff val="0"/>
              <a:satOff val="0"/>
              <a:lumOff val="0"/>
              <a:alphaOff val="0"/>
            </a:schemeClr>
          </a:lnRef>
          <a:fillRef idx="1">
            <a:schemeClr val="accent3">
              <a:shade val="80000"/>
              <a:hueOff val="303098"/>
              <a:satOff val="-16166"/>
              <a:lumOff val="17611"/>
              <a:alphaOff val="0"/>
            </a:schemeClr>
          </a:fillRef>
          <a:effectRef idx="0">
            <a:schemeClr val="accent3">
              <a:shade val="80000"/>
              <a:hueOff val="303098"/>
              <a:satOff val="-16166"/>
              <a:lumOff val="17611"/>
              <a:alphaOff val="0"/>
            </a:schemeClr>
          </a:effectRef>
          <a:fontRef idx="minor">
            <a:schemeClr val="lt1"/>
          </a:fontRef>
        </p:style>
        <p:txBody>
          <a:bodyPr spcFirstLastPara="0" vert="horz" wrap="square" lIns="477235" tIns="41339" rIns="394557" bIns="41339" numCol="1" spcCol="1270" anchor="ctr" anchorCtr="0">
            <a:noAutofit/>
          </a:bodyPr>
          <a:lstStyle/>
          <a:p>
            <a:pPr marL="0" lvl="0" indent="0" algn="ctr" defTabSz="1377950">
              <a:lnSpc>
                <a:spcPct val="90000"/>
              </a:lnSpc>
              <a:spcBef>
                <a:spcPct val="0"/>
              </a:spcBef>
              <a:spcAft>
                <a:spcPct val="35000"/>
              </a:spcAft>
              <a:buNone/>
            </a:pPr>
            <a:r>
              <a:rPr lang="en-US" sz="2000" dirty="0"/>
              <a:t>Patient Harm</a:t>
            </a:r>
            <a:endParaRPr lang="en-US" sz="2000" kern="1200" dirty="0"/>
          </a:p>
        </p:txBody>
      </p:sp>
    </p:spTree>
    <p:extLst>
      <p:ext uri="{BB962C8B-B14F-4D97-AF65-F5344CB8AC3E}">
        <p14:creationId xmlns:p14="http://schemas.microsoft.com/office/powerpoint/2010/main" val="21458032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BE71F-3716-EABF-C8C7-018833506407}"/>
              </a:ext>
            </a:extLst>
          </p:cNvPr>
          <p:cNvSpPr>
            <a:spLocks noGrp="1"/>
          </p:cNvSpPr>
          <p:nvPr>
            <p:ph type="title"/>
          </p:nvPr>
        </p:nvSpPr>
        <p:spPr/>
        <p:txBody>
          <a:bodyPr/>
          <a:lstStyle/>
          <a:p>
            <a:r>
              <a:rPr lang="en-US" dirty="0"/>
              <a:t>Common Areas of Potential FWA</a:t>
            </a:r>
          </a:p>
        </p:txBody>
      </p:sp>
      <p:sp>
        <p:nvSpPr>
          <p:cNvPr id="3" name="TextBox 2">
            <a:extLst>
              <a:ext uri="{FF2B5EF4-FFF2-40B4-BE49-F238E27FC236}">
                <a16:creationId xmlns:a16="http://schemas.microsoft.com/office/drawing/2014/main" id="{B761E36A-63E8-49E0-05D5-EE89B1CC014D}"/>
              </a:ext>
            </a:extLst>
          </p:cNvPr>
          <p:cNvSpPr txBox="1"/>
          <p:nvPr/>
        </p:nvSpPr>
        <p:spPr>
          <a:xfrm>
            <a:off x="437694" y="1372515"/>
            <a:ext cx="11312872" cy="4706930"/>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US" sz="1400" b="1" i="0" u="none" strike="noStrike" kern="1200" cap="none" spc="0" normalizeH="0" baseline="0" noProof="0" dirty="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Watch out for red flags that could indicate potential fraud. If you suspect potential healthcare fraud, please let us know.</a:t>
            </a:r>
            <a:endParaRPr kumimoji="0" lang="en-US" sz="1400" b="1" i="0" u="none" strike="noStrike" kern="1200" cap="none" spc="0" normalizeH="0" baseline="0" noProof="0" dirty="0">
              <a:ln>
                <a:noFill/>
              </a:ln>
              <a:solidFill>
                <a:srgbClr val="163E6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15000"/>
              </a:lnSpc>
              <a:spcBef>
                <a:spcPts val="0"/>
              </a:spcBef>
              <a:spcAft>
                <a:spcPts val="600"/>
              </a:spcAft>
              <a:buClrTx/>
              <a:buSzTx/>
              <a:buFontTx/>
              <a:buNone/>
              <a:tabLst/>
              <a:defRPr/>
            </a:pPr>
            <a:r>
              <a:rPr kumimoji="0" lang="en-US" sz="1400" b="1" i="0" u="none" strike="noStrike" kern="1200" cap="none" spc="0" normalizeH="0" baseline="0" noProof="0" dirty="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Some of the factors that could indicate potential fraud include:</a:t>
            </a:r>
            <a:endParaRPr kumimoji="0" lang="en-US" sz="1400" b="1" i="0" u="none" strike="noStrike" kern="1200" cap="none" spc="0" normalizeH="0" baseline="0" noProof="0" dirty="0">
              <a:ln>
                <a:noFill/>
              </a:ln>
              <a:solidFill>
                <a:srgbClr val="163E60"/>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600"/>
              </a:spcAft>
              <a:buClrTx/>
              <a:buSzTx/>
              <a:buFont typeface="Symbol" panose="05050102010706020507" pitchFamily="18" charset="2"/>
              <a:buChar char=""/>
              <a:tabLst/>
              <a:defRPr/>
            </a:pPr>
            <a:r>
              <a:rPr kumimoji="0" lang="en-US" sz="1400" b="0" i="0" u="none" strike="noStrike" kern="1200" cap="none" spc="0" normalizeH="0" baseline="0" noProof="0" dirty="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Resubmitting denied claims (e.g., billing for the same services using a different procedure code after the first procedure was denied)</a:t>
            </a:r>
            <a:endParaRPr kumimoji="0" lang="en-US" sz="1400" b="0" i="0" u="none" strike="noStrike" kern="1200" cap="none" spc="0" normalizeH="0" baseline="0" noProof="0" dirty="0">
              <a:ln>
                <a:noFill/>
              </a:ln>
              <a:solidFill>
                <a:srgbClr val="163E60"/>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600"/>
              </a:spcAft>
              <a:buClrTx/>
              <a:buSzTx/>
              <a:buFont typeface="Symbol" panose="05050102010706020507" pitchFamily="18" charset="2"/>
              <a:buChar char=""/>
              <a:tabLst/>
              <a:defRPr/>
            </a:pPr>
            <a:r>
              <a:rPr kumimoji="0" lang="en-US" sz="1400" b="0" i="0" u="none" strike="noStrike" kern="1200" cap="none" spc="0" normalizeH="0" baseline="0" noProof="0" dirty="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Billing for services that aren't covered by coding the service as a procedure that is a covered service</a:t>
            </a:r>
            <a:endParaRPr kumimoji="0" lang="en-US" sz="1400" b="0" i="0" u="none" strike="noStrike" kern="1200" cap="none" spc="0" normalizeH="0" baseline="0" noProof="0" dirty="0">
              <a:ln>
                <a:noFill/>
              </a:ln>
              <a:solidFill>
                <a:srgbClr val="163E60"/>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600"/>
              </a:spcAft>
              <a:buClrTx/>
              <a:buSzTx/>
              <a:buFont typeface="Symbol" panose="05050102010706020507" pitchFamily="18" charset="2"/>
              <a:buChar char=""/>
              <a:tabLst/>
              <a:defRPr/>
            </a:pPr>
            <a:r>
              <a:rPr kumimoji="0" lang="en-US" sz="1400" b="0" i="0" u="none" strike="noStrike" kern="1200" cap="none" spc="0" normalizeH="0" baseline="0" noProof="0" dirty="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Altering claims or patient record (e.g., date inserted, items handwritten when the rest of claim isn't)</a:t>
            </a:r>
            <a:endParaRPr kumimoji="0" lang="en-US" sz="1400" b="0" i="0" u="none" strike="noStrike" kern="1200" cap="none" spc="0" normalizeH="0" baseline="0" noProof="0" dirty="0">
              <a:ln>
                <a:noFill/>
              </a:ln>
              <a:solidFill>
                <a:srgbClr val="163E60"/>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600"/>
              </a:spcAft>
              <a:buClrTx/>
              <a:buSzTx/>
              <a:buFont typeface="Symbol" panose="05050102010706020507" pitchFamily="18" charset="2"/>
              <a:buChar char=""/>
              <a:tabLst/>
              <a:defRPr/>
            </a:pPr>
            <a:r>
              <a:rPr kumimoji="0" lang="en-US" sz="1400" b="0" i="0" u="none" strike="noStrike" kern="1200" cap="none" spc="0" normalizeH="0" baseline="0" noProof="0" dirty="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Misusing or misspelling medical terms</a:t>
            </a:r>
            <a:endParaRPr kumimoji="0" lang="en-US" sz="1400" b="0" i="0" u="none" strike="noStrike" kern="1200" cap="none" spc="0" normalizeH="0" baseline="0" noProof="0" dirty="0">
              <a:ln>
                <a:noFill/>
              </a:ln>
              <a:solidFill>
                <a:srgbClr val="163E60"/>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600"/>
              </a:spcAft>
              <a:buClrTx/>
              <a:buSzTx/>
              <a:buFont typeface="Symbol" panose="05050102010706020507" pitchFamily="18" charset="2"/>
              <a:buChar char=""/>
              <a:tabLst/>
              <a:defRPr/>
            </a:pPr>
            <a:r>
              <a:rPr kumimoji="0" lang="en-US" sz="1400" b="0" i="0" u="none" strike="noStrike" kern="1200" cap="none" spc="0" normalizeH="0" baseline="0" noProof="0" dirty="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Listing services as rendered in another state or on a holiday or weekend</a:t>
            </a:r>
            <a:endParaRPr kumimoji="0" lang="en-US" sz="1400" b="0" i="0" u="none" strike="noStrike" kern="1200" cap="none" spc="0" normalizeH="0" baseline="0" noProof="0" dirty="0">
              <a:ln>
                <a:noFill/>
              </a:ln>
              <a:solidFill>
                <a:srgbClr val="163E60"/>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600"/>
              </a:spcAft>
              <a:buClrTx/>
              <a:buSzTx/>
              <a:buFont typeface="Symbol" panose="05050102010706020507" pitchFamily="18" charset="2"/>
              <a:buChar char=""/>
              <a:tabLst/>
              <a:defRPr/>
            </a:pPr>
            <a:r>
              <a:rPr kumimoji="0" lang="en-US" sz="1400" b="0" i="0" u="none" strike="noStrike" kern="1200" cap="none" spc="0" normalizeH="0" baseline="0" noProof="0" dirty="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Submitting multiple billings for the same service</a:t>
            </a:r>
            <a:endParaRPr kumimoji="0" lang="en-US" sz="1400" b="0" i="0" u="none" strike="noStrike" kern="1200" cap="none" spc="0" normalizeH="0" baseline="0" noProof="0" dirty="0">
              <a:ln>
                <a:noFill/>
              </a:ln>
              <a:solidFill>
                <a:srgbClr val="163E60"/>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600"/>
              </a:spcAft>
              <a:buClrTx/>
              <a:buSzTx/>
              <a:buFont typeface="Symbol" panose="05050102010706020507" pitchFamily="18" charset="2"/>
              <a:buChar char=""/>
              <a:tabLst/>
              <a:defRPr/>
            </a:pPr>
            <a:r>
              <a:rPr kumimoji="0" lang="en-US" sz="1400" b="0" i="0" u="none" strike="noStrike" kern="1200" cap="none" spc="0" normalizeH="0" baseline="0" noProof="0" dirty="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Billing for services that haven't been rendered</a:t>
            </a:r>
            <a:endParaRPr kumimoji="0" lang="en-US" sz="1400" b="0" i="0" u="none" strike="noStrike" kern="1200" cap="none" spc="0" normalizeH="0" baseline="0" noProof="0" dirty="0">
              <a:ln>
                <a:noFill/>
              </a:ln>
              <a:solidFill>
                <a:srgbClr val="163E60"/>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600"/>
              </a:spcAft>
              <a:buClrTx/>
              <a:buSzTx/>
              <a:buFont typeface="Symbol" panose="05050102010706020507" pitchFamily="18" charset="2"/>
              <a:buChar char=""/>
              <a:tabLst/>
              <a:defRPr/>
            </a:pPr>
            <a:r>
              <a:rPr kumimoji="0" lang="en-US" sz="1400" b="0" i="0" u="none" strike="noStrike" kern="1200" cap="none" spc="0" normalizeH="0" baseline="0" noProof="0" dirty="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Billing for an amount that doesn't correspond to the services rendered</a:t>
            </a:r>
            <a:endParaRPr kumimoji="0" lang="en-US" sz="1400" b="0" i="0" u="none" strike="noStrike" kern="1200" cap="none" spc="0" normalizeH="0" baseline="0" noProof="0" dirty="0">
              <a:ln>
                <a:noFill/>
              </a:ln>
              <a:solidFill>
                <a:srgbClr val="163E60"/>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600"/>
              </a:spcAft>
              <a:buClrTx/>
              <a:buSzTx/>
              <a:buFont typeface="Symbol" panose="05050102010706020507" pitchFamily="18" charset="2"/>
              <a:buChar char=""/>
              <a:tabLst/>
              <a:defRPr/>
            </a:pPr>
            <a:r>
              <a:rPr kumimoji="0" lang="en-US" sz="1400" b="0" i="0" u="none" strike="noStrike" kern="1200" cap="none" spc="0" normalizeH="0" baseline="0" noProof="0" dirty="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Altering receipts or claims</a:t>
            </a:r>
            <a:endParaRPr kumimoji="0" lang="en-US" sz="1400" b="0" i="0" u="none" strike="noStrike" kern="1200" cap="none" spc="0" normalizeH="0" baseline="0" noProof="0" dirty="0">
              <a:ln>
                <a:noFill/>
              </a:ln>
              <a:solidFill>
                <a:srgbClr val="163E60"/>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600"/>
              </a:spcAft>
              <a:buClrTx/>
              <a:buSzTx/>
              <a:buFont typeface="Symbol" panose="05050102010706020507" pitchFamily="18" charset="2"/>
              <a:buChar char=""/>
              <a:tabLst/>
              <a:defRPr/>
            </a:pPr>
            <a:r>
              <a:rPr kumimoji="0" lang="en-US" sz="1400" b="0" i="0" u="none" strike="noStrike" kern="1200" cap="none" spc="0" normalizeH="0" baseline="0" noProof="0" dirty="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Using the same last name for both the provider and the patient (most benefits list an exclusion of providers billing for the treatment of family members)</a:t>
            </a:r>
            <a:endParaRPr kumimoji="0" lang="en-US" sz="1400" b="0" i="0" u="none" strike="noStrike" kern="1200" cap="none" spc="0" normalizeH="0" baseline="0" noProof="0" dirty="0">
              <a:ln>
                <a:noFill/>
              </a:ln>
              <a:solidFill>
                <a:srgbClr val="163E60"/>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600"/>
              </a:spcAft>
              <a:buClrTx/>
              <a:buSzTx/>
              <a:buFont typeface="Symbol" panose="05050102010706020507" pitchFamily="18" charset="2"/>
              <a:buChar char=""/>
              <a:tabLst/>
              <a:defRPr/>
            </a:pPr>
            <a:r>
              <a:rPr kumimoji="0" lang="en-US" sz="1400" b="0" i="0" u="none" strike="noStrike" kern="1200" cap="none" spc="0" normalizeH="0" baseline="0" noProof="0" dirty="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Circumventing benefit exclusions (patient exhausts all behavioral health benefits and the provider continues to render therapy services and bills them as an office visit or submits the therapy services under the spouse's name)</a:t>
            </a:r>
            <a:endParaRPr kumimoji="0" lang="en-US" sz="1400" b="0" i="0" u="none" strike="noStrike" kern="1200" cap="none" spc="0" normalizeH="0" baseline="0" noProof="0" dirty="0">
              <a:ln>
                <a:noFill/>
              </a:ln>
              <a:solidFill>
                <a:srgbClr val="163E60"/>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600"/>
              </a:spcAft>
              <a:buClrTx/>
              <a:buSzTx/>
              <a:buFont typeface="Symbol" panose="05050102010706020507" pitchFamily="18" charset="2"/>
              <a:buChar char=""/>
              <a:tabLst/>
              <a:defRPr/>
            </a:pPr>
            <a:r>
              <a:rPr kumimoji="0" lang="en-US" sz="1400" b="0" i="0" u="none" strike="noStrike" kern="1200" cap="none" spc="0" normalizeH="0" baseline="0" noProof="0" dirty="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Submitting high dollar claims (e.g., charges for the service being billed are out of the ordinary) </a:t>
            </a:r>
            <a:endParaRPr kumimoji="0" lang="en-US" sz="1400" b="0" i="0" u="none" strike="noStrike" kern="1200" cap="none" spc="0" normalizeH="0" baseline="0" noProof="0" dirty="0">
              <a:ln>
                <a:noFill/>
              </a:ln>
              <a:solidFill>
                <a:srgbClr val="163E60"/>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4" name="Picture 3" descr="Icon&#10;&#10;Description automatically generated">
            <a:extLst>
              <a:ext uri="{FF2B5EF4-FFF2-40B4-BE49-F238E27FC236}">
                <a16:creationId xmlns:a16="http://schemas.microsoft.com/office/drawing/2014/main" id="{242F919F-44AE-6446-8F22-5DA822FCB38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36374" y="-6574"/>
            <a:ext cx="1494155" cy="1489529"/>
          </a:xfrm>
          <a:prstGeom prst="rect">
            <a:avLst/>
          </a:prstGeom>
        </p:spPr>
      </p:pic>
      <p:sp>
        <p:nvSpPr>
          <p:cNvPr id="5" name="Slide Number Placeholder 4">
            <a:extLst>
              <a:ext uri="{FF2B5EF4-FFF2-40B4-BE49-F238E27FC236}">
                <a16:creationId xmlns:a16="http://schemas.microsoft.com/office/drawing/2014/main" id="{8107800C-5292-B7C1-F9F5-B150346578DC}"/>
              </a:ext>
            </a:extLst>
          </p:cNvPr>
          <p:cNvSpPr>
            <a:spLocks noGrp="1"/>
          </p:cNvSpPr>
          <p:nvPr>
            <p:ph type="sldNum" sz="quarter" idx="12"/>
          </p:nvPr>
        </p:nvSpPr>
        <p:spPr/>
        <p:txBody>
          <a:bodyPr/>
          <a:lstStyle/>
          <a:p>
            <a:fld id="{852F96CA-6691-524C-8407-2F4125053D12}" type="slidenum">
              <a:rPr lang="en-US" smtClean="0"/>
              <a:pPr/>
              <a:t>29</a:t>
            </a:fld>
            <a:r>
              <a:rPr lang="en-US" dirty="0"/>
              <a:t> of 38</a:t>
            </a:r>
          </a:p>
        </p:txBody>
      </p:sp>
    </p:spTree>
    <p:extLst>
      <p:ext uri="{BB962C8B-B14F-4D97-AF65-F5344CB8AC3E}">
        <p14:creationId xmlns:p14="http://schemas.microsoft.com/office/powerpoint/2010/main" val="28753678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8A871F4-9F54-264E-B1DA-974817282705}"/>
              </a:ext>
            </a:extLst>
          </p:cNvPr>
          <p:cNvSpPr>
            <a:spLocks noGrp="1"/>
          </p:cNvSpPr>
          <p:nvPr>
            <p:ph type="title"/>
          </p:nvPr>
        </p:nvSpPr>
        <p:spPr/>
        <p:txBody>
          <a:bodyPr/>
          <a:lstStyle/>
          <a:p>
            <a:r>
              <a:rPr lang="en-US" dirty="0"/>
              <a:t>Learning Objectives</a:t>
            </a:r>
          </a:p>
        </p:txBody>
      </p:sp>
      <p:sp>
        <p:nvSpPr>
          <p:cNvPr id="2" name="TextBox 1">
            <a:extLst>
              <a:ext uri="{FF2B5EF4-FFF2-40B4-BE49-F238E27FC236}">
                <a16:creationId xmlns:a16="http://schemas.microsoft.com/office/drawing/2014/main" id="{7553AE19-951E-8FC9-63C1-F5DCB10BEFC3}"/>
              </a:ext>
            </a:extLst>
          </p:cNvPr>
          <p:cNvSpPr txBox="1"/>
          <p:nvPr/>
        </p:nvSpPr>
        <p:spPr>
          <a:xfrm>
            <a:off x="437695" y="1701004"/>
            <a:ext cx="11088778" cy="2434641"/>
          </a:xfrm>
          <a:prstGeom prst="rect">
            <a:avLst/>
          </a:prstGeom>
          <a:noFill/>
        </p:spPr>
        <p:txBody>
          <a:bodyPr wrap="square">
            <a:spAutoFit/>
          </a:bodyPr>
          <a:lstStyle/>
          <a:p>
            <a:pPr marL="342900" marR="0" lvl="0" indent="-342900">
              <a:lnSpc>
                <a:spcPct val="107000"/>
              </a:lnSpc>
              <a:spcBef>
                <a:spcPts val="0"/>
              </a:spcBef>
              <a:spcAft>
                <a:spcPts val="0"/>
              </a:spcAft>
              <a:buFont typeface="Symbol" panose="05050102010706020507" pitchFamily="18" charset="2"/>
              <a:buChar char=""/>
            </a:pPr>
            <a:r>
              <a:rPr lang="en-US" sz="2400" kern="100" dirty="0">
                <a:effectLst/>
                <a:latin typeface="+mj-lt"/>
                <a:ea typeface="Calibri" panose="020F0502020204030204" pitchFamily="34" charset="0"/>
                <a:cs typeface="Times New Roman" panose="02020603050405020304" pitchFamily="18" charset="0"/>
              </a:rPr>
              <a:t>Identify what constitutes Behavioral Health</a:t>
            </a:r>
          </a:p>
          <a:p>
            <a:pPr marL="342900" marR="0" lvl="0" indent="-342900">
              <a:lnSpc>
                <a:spcPct val="107000"/>
              </a:lnSpc>
              <a:spcBef>
                <a:spcPts val="0"/>
              </a:spcBef>
              <a:spcAft>
                <a:spcPts val="0"/>
              </a:spcAft>
              <a:buFont typeface="Symbol" panose="05050102010706020507" pitchFamily="18" charset="2"/>
              <a:buChar char=""/>
            </a:pPr>
            <a:r>
              <a:rPr lang="en-US" sz="2400" kern="100" dirty="0">
                <a:latin typeface="+mj-lt"/>
                <a:cs typeface="Times New Roman" panose="02020603050405020304" pitchFamily="18" charset="0"/>
              </a:rPr>
              <a:t>Illustrate the importance of medical record documentation, medical necessity and HIPAA requirements</a:t>
            </a:r>
          </a:p>
          <a:p>
            <a:pPr marL="342900" marR="0" lvl="0" indent="-342900">
              <a:lnSpc>
                <a:spcPct val="107000"/>
              </a:lnSpc>
              <a:spcBef>
                <a:spcPts val="0"/>
              </a:spcBef>
              <a:spcAft>
                <a:spcPts val="0"/>
              </a:spcAft>
              <a:buFont typeface="Symbol" panose="05050102010706020507" pitchFamily="18" charset="2"/>
              <a:buChar char=""/>
            </a:pPr>
            <a:r>
              <a:rPr lang="en-US" sz="2400" kern="100" dirty="0">
                <a:latin typeface="+mj-lt"/>
                <a:cs typeface="Times New Roman" panose="02020603050405020304" pitchFamily="18" charset="0"/>
              </a:rPr>
              <a:t>Demonstrate proper </a:t>
            </a:r>
            <a:r>
              <a:rPr lang="en-US" sz="2400" i="1" kern="100" dirty="0">
                <a:latin typeface="+mj-lt"/>
                <a:cs typeface="Times New Roman" panose="02020603050405020304" pitchFamily="18" charset="0"/>
              </a:rPr>
              <a:t>Incident to </a:t>
            </a:r>
            <a:r>
              <a:rPr lang="en-US" sz="2400" kern="100" dirty="0">
                <a:latin typeface="+mj-lt"/>
                <a:cs typeface="Times New Roman" panose="02020603050405020304" pitchFamily="18" charset="0"/>
              </a:rPr>
              <a:t>billing </a:t>
            </a:r>
          </a:p>
          <a:p>
            <a:pPr marL="342900" marR="0" lvl="0" indent="-342900">
              <a:lnSpc>
                <a:spcPct val="107000"/>
              </a:lnSpc>
              <a:spcBef>
                <a:spcPts val="0"/>
              </a:spcBef>
              <a:spcAft>
                <a:spcPts val="0"/>
              </a:spcAft>
              <a:buFont typeface="Symbol" panose="05050102010706020507" pitchFamily="18" charset="2"/>
              <a:buChar char=""/>
            </a:pPr>
            <a:r>
              <a:rPr lang="en-US" sz="2400" kern="100" dirty="0">
                <a:latin typeface="+mj-lt"/>
                <a:cs typeface="Times New Roman" panose="02020603050405020304" pitchFamily="18" charset="0"/>
              </a:rPr>
              <a:t>Identify common areas of Fraud, Waste and Abuse (FWA) within Behavioral Health</a:t>
            </a:r>
            <a:endParaRPr lang="en-US" sz="2400" dirty="0">
              <a:latin typeface="+mj-lt"/>
            </a:endParaRPr>
          </a:p>
        </p:txBody>
      </p:sp>
      <p:sp>
        <p:nvSpPr>
          <p:cNvPr id="4" name="TextBox 3">
            <a:extLst>
              <a:ext uri="{FF2B5EF4-FFF2-40B4-BE49-F238E27FC236}">
                <a16:creationId xmlns:a16="http://schemas.microsoft.com/office/drawing/2014/main" id="{66970189-3287-2C46-08DB-EF0EB5ABFCB5}"/>
              </a:ext>
            </a:extLst>
          </p:cNvPr>
          <p:cNvSpPr txBox="1"/>
          <p:nvPr/>
        </p:nvSpPr>
        <p:spPr>
          <a:xfrm>
            <a:off x="342172" y="4931934"/>
            <a:ext cx="11279823" cy="1172116"/>
          </a:xfrm>
          <a:prstGeom prst="rect">
            <a:avLst/>
          </a:prstGeom>
          <a:noFill/>
        </p:spPr>
        <p:txBody>
          <a:bodyPr wrap="square" rtlCol="0">
            <a:spAutoFit/>
          </a:bodyPr>
          <a:lstStyle/>
          <a:p>
            <a:r>
              <a:rPr lang="en-US" sz="1100" dirty="0">
                <a:effectLst/>
                <a:latin typeface="+mj-lt"/>
                <a:ea typeface="Times New Roman" panose="02020603050405020304" pitchFamily="18" charset="0"/>
              </a:rPr>
              <a:t>This information is presented by Highmark Wholecare on behalf of itself and its affiliated Blue companies, which are independent licensees of the Blue Cross Blue Shield Association.</a:t>
            </a:r>
          </a:p>
          <a:p>
            <a:pPr marL="0" marR="0">
              <a:spcBef>
                <a:spcPts val="500"/>
              </a:spcBef>
              <a:spcAft>
                <a:spcPts val="0"/>
              </a:spcAft>
              <a:tabLst>
                <a:tab pos="278130" algn="l"/>
              </a:tabLst>
            </a:pPr>
            <a:r>
              <a:rPr lang="en-US" sz="1100" dirty="0">
                <a:effectLst/>
                <a:latin typeface="+mj-lt"/>
                <a:ea typeface="MS Mincho" panose="02020609040205080304" pitchFamily="49" charset="-128"/>
                <a:cs typeface="Calibri" panose="020F0502020204030204" pitchFamily="34" charset="0"/>
              </a:rPr>
              <a:t>This information is issued on behalf of Highmark Wholecare, coverage by Gateway Health Plan, which is an independent licensee of the Blue Cross Blue Shield Association. Highmark Wholecare serves a Medicaid plan to Blue Shield members in 13 counties in central Pennsylvania, as well as, to Blue Cross Blue Shield members in 14 counties in western Pennsylvania. Highmark Wholecare serves Medicare Dual Special Needs plans (D-SNP) to Blue Shield members in 14 counties in northeastern Pennsylvania, 12 counties in central Pennsylvania, 5 counties in southeastern Pennsylvania, and to Blue Cross Blue Shield members in 27 counties in western Pennsylvania.</a:t>
            </a:r>
          </a:p>
        </p:txBody>
      </p:sp>
      <p:sp>
        <p:nvSpPr>
          <p:cNvPr id="8" name="Slide Number Placeholder 7">
            <a:extLst>
              <a:ext uri="{FF2B5EF4-FFF2-40B4-BE49-F238E27FC236}">
                <a16:creationId xmlns:a16="http://schemas.microsoft.com/office/drawing/2014/main" id="{33F46AB4-7908-A72C-0808-DCA192FA4937}"/>
              </a:ext>
            </a:extLst>
          </p:cNvPr>
          <p:cNvSpPr>
            <a:spLocks noGrp="1"/>
          </p:cNvSpPr>
          <p:nvPr>
            <p:ph type="sldNum" sz="quarter" idx="12"/>
          </p:nvPr>
        </p:nvSpPr>
        <p:spPr/>
        <p:txBody>
          <a:bodyPr/>
          <a:lstStyle/>
          <a:p>
            <a:fld id="{852F96CA-6691-524C-8407-2F4125053D12}" type="slidenum">
              <a:rPr lang="en-US" smtClean="0"/>
              <a:pPr/>
              <a:t>3</a:t>
            </a:fld>
            <a:r>
              <a:rPr lang="en-US" dirty="0"/>
              <a:t> of 38</a:t>
            </a:r>
          </a:p>
        </p:txBody>
      </p:sp>
    </p:spTree>
    <p:extLst>
      <p:ext uri="{BB962C8B-B14F-4D97-AF65-F5344CB8AC3E}">
        <p14:creationId xmlns:p14="http://schemas.microsoft.com/office/powerpoint/2010/main" val="27877255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11E9813-2930-1EB5-D3D4-4C715B5C8479}"/>
              </a:ext>
            </a:extLst>
          </p:cNvPr>
          <p:cNvSpPr>
            <a:spLocks noGrp="1"/>
          </p:cNvSpPr>
          <p:nvPr>
            <p:ph type="sldNum" sz="quarter" idx="12"/>
          </p:nvPr>
        </p:nvSpPr>
        <p:spPr/>
        <p:txBody>
          <a:bodyPr/>
          <a:lstStyle/>
          <a:p>
            <a:fld id="{852F96CA-6691-524C-8407-2F4125053D12}" type="slidenum">
              <a:rPr lang="en-US" smtClean="0"/>
              <a:pPr/>
              <a:t>30</a:t>
            </a:fld>
            <a:r>
              <a:rPr lang="en-US" dirty="0"/>
              <a:t> of 38</a:t>
            </a:r>
          </a:p>
        </p:txBody>
      </p:sp>
      <p:sp>
        <p:nvSpPr>
          <p:cNvPr id="4" name="Rectangle 3">
            <a:extLst>
              <a:ext uri="{FF2B5EF4-FFF2-40B4-BE49-F238E27FC236}">
                <a16:creationId xmlns:a16="http://schemas.microsoft.com/office/drawing/2014/main" id="{97F07C5C-A8F9-529D-6933-8A3111C24165}"/>
              </a:ext>
            </a:extLst>
          </p:cNvPr>
          <p:cNvSpPr/>
          <p:nvPr/>
        </p:nvSpPr>
        <p:spPr>
          <a:xfrm>
            <a:off x="206317" y="136525"/>
            <a:ext cx="2632677" cy="593335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2600" u="sng" dirty="0"/>
          </a:p>
          <a:p>
            <a:pPr algn="ctr"/>
            <a:endParaRPr lang="en-US" sz="2600" u="sng" dirty="0"/>
          </a:p>
          <a:p>
            <a:pPr algn="ctr"/>
            <a:endParaRPr lang="en-US" sz="2600" u="sng" dirty="0"/>
          </a:p>
          <a:p>
            <a:pPr algn="ctr"/>
            <a:r>
              <a:rPr lang="en-US" sz="4000" dirty="0">
                <a:solidFill>
                  <a:schemeClr val="bg1"/>
                </a:solidFill>
              </a:rPr>
              <a:t>Common Areas of Potential Behavioral Health </a:t>
            </a:r>
            <a:r>
              <a:rPr lang="en-US" sz="4000" dirty="0">
                <a:solidFill>
                  <a:srgbClr val="C00000"/>
                </a:solidFill>
              </a:rPr>
              <a:t>FWA</a:t>
            </a:r>
          </a:p>
        </p:txBody>
      </p:sp>
      <p:sp>
        <p:nvSpPr>
          <p:cNvPr id="5" name="Rectangle: Top Corners Rounded 4">
            <a:extLst>
              <a:ext uri="{FF2B5EF4-FFF2-40B4-BE49-F238E27FC236}">
                <a16:creationId xmlns:a16="http://schemas.microsoft.com/office/drawing/2014/main" id="{2771DFEE-D021-B10C-5D6F-254FBFB6E0D8}"/>
              </a:ext>
            </a:extLst>
          </p:cNvPr>
          <p:cNvSpPr/>
          <p:nvPr/>
        </p:nvSpPr>
        <p:spPr>
          <a:xfrm>
            <a:off x="2961023" y="136525"/>
            <a:ext cx="2632677" cy="1923125"/>
          </a:xfrm>
          <a:prstGeom prst="round2SameRect">
            <a:avLst>
              <a:gd name="adj1" fmla="val 8000"/>
              <a:gd name="adj2" fmla="val 0"/>
            </a:avLst>
          </a:prstGeom>
          <a:solidFill>
            <a:srgbClr val="ECF7F2">
              <a:alpha val="90000"/>
            </a:srgbClr>
          </a:solidFill>
          <a:ln w="28575">
            <a:solidFill>
              <a:schemeClr val="tx2"/>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r>
              <a:rPr lang="en-US" sz="2000" dirty="0">
                <a:solidFill>
                  <a:srgbClr val="084166"/>
                </a:solidFill>
              </a:rPr>
              <a:t>Upcoding: Billing for a higher level of service than was actually provided			</a:t>
            </a:r>
          </a:p>
        </p:txBody>
      </p:sp>
      <p:sp>
        <p:nvSpPr>
          <p:cNvPr id="6" name="Rectangle: Top Corners Rounded 5">
            <a:extLst>
              <a:ext uri="{FF2B5EF4-FFF2-40B4-BE49-F238E27FC236}">
                <a16:creationId xmlns:a16="http://schemas.microsoft.com/office/drawing/2014/main" id="{C5A16F21-13B7-4B11-78CF-C41163729904}"/>
              </a:ext>
            </a:extLst>
          </p:cNvPr>
          <p:cNvSpPr/>
          <p:nvPr/>
        </p:nvSpPr>
        <p:spPr>
          <a:xfrm>
            <a:off x="5935619" y="136525"/>
            <a:ext cx="2632677" cy="1923125"/>
          </a:xfrm>
          <a:prstGeom prst="round2SameRect">
            <a:avLst>
              <a:gd name="adj1" fmla="val 8000"/>
              <a:gd name="adj2" fmla="val 0"/>
            </a:avLst>
          </a:prstGeom>
          <a:solidFill>
            <a:srgbClr val="ECF7F2">
              <a:alpha val="90000"/>
            </a:srgbClr>
          </a:solidFill>
          <a:ln w="28575">
            <a:solidFill>
              <a:schemeClr val="tx2"/>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r>
              <a:rPr lang="en-US" sz="2000" dirty="0">
                <a:solidFill>
                  <a:srgbClr val="084166"/>
                </a:solidFill>
              </a:rPr>
              <a:t>Unbundling: Billing for multiple codes for a single service</a:t>
            </a:r>
            <a:endParaRPr lang="en-US" dirty="0"/>
          </a:p>
        </p:txBody>
      </p:sp>
      <p:sp>
        <p:nvSpPr>
          <p:cNvPr id="7" name="Rectangle: Top Corners Rounded 6">
            <a:extLst>
              <a:ext uri="{FF2B5EF4-FFF2-40B4-BE49-F238E27FC236}">
                <a16:creationId xmlns:a16="http://schemas.microsoft.com/office/drawing/2014/main" id="{7211D616-220E-408F-599D-904DD5C23A33}"/>
              </a:ext>
            </a:extLst>
          </p:cNvPr>
          <p:cNvSpPr/>
          <p:nvPr/>
        </p:nvSpPr>
        <p:spPr>
          <a:xfrm>
            <a:off x="8910216" y="136525"/>
            <a:ext cx="2632677" cy="1923125"/>
          </a:xfrm>
          <a:prstGeom prst="round2SameRect">
            <a:avLst>
              <a:gd name="adj1" fmla="val 8000"/>
              <a:gd name="adj2" fmla="val 0"/>
            </a:avLst>
          </a:prstGeom>
          <a:solidFill>
            <a:srgbClr val="ECF7F2">
              <a:alpha val="90000"/>
            </a:srgbClr>
          </a:solidFill>
          <a:ln w="28575">
            <a:solidFill>
              <a:schemeClr val="tx2"/>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r>
              <a:rPr lang="en-US" sz="2000" dirty="0">
                <a:solidFill>
                  <a:srgbClr val="084166"/>
                </a:solidFill>
              </a:rPr>
              <a:t>Double billing: Billing for the same service twice</a:t>
            </a:r>
            <a:endParaRPr lang="en-US" dirty="0"/>
          </a:p>
        </p:txBody>
      </p:sp>
      <p:sp>
        <p:nvSpPr>
          <p:cNvPr id="8" name="Rectangle: Top Corners Rounded 7">
            <a:extLst>
              <a:ext uri="{FF2B5EF4-FFF2-40B4-BE49-F238E27FC236}">
                <a16:creationId xmlns:a16="http://schemas.microsoft.com/office/drawing/2014/main" id="{E11B45CF-67D1-B00D-2853-BA03D5D03E2B}"/>
              </a:ext>
            </a:extLst>
          </p:cNvPr>
          <p:cNvSpPr/>
          <p:nvPr/>
        </p:nvSpPr>
        <p:spPr>
          <a:xfrm>
            <a:off x="2961023" y="4146750"/>
            <a:ext cx="2632677" cy="1923125"/>
          </a:xfrm>
          <a:prstGeom prst="round2SameRect">
            <a:avLst>
              <a:gd name="adj1" fmla="val 8000"/>
              <a:gd name="adj2" fmla="val 0"/>
            </a:avLst>
          </a:prstGeom>
          <a:solidFill>
            <a:srgbClr val="ECF7F2">
              <a:alpha val="90000"/>
            </a:srgbClr>
          </a:solidFill>
          <a:ln w="28575">
            <a:solidFill>
              <a:schemeClr val="tx2"/>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r>
              <a:rPr lang="en-US" sz="2000" dirty="0">
                <a:solidFill>
                  <a:srgbClr val="084166"/>
                </a:solidFill>
              </a:rPr>
              <a:t>Billing for services not provided: Billing for services that were not actually performed</a:t>
            </a:r>
            <a:endParaRPr lang="en-US" sz="2000" dirty="0">
              <a:solidFill>
                <a:srgbClr val="084166"/>
              </a:solidFill>
              <a:ea typeface="Calibri" panose="020F0502020204030204" pitchFamily="34" charset="0"/>
              <a:cs typeface="Arial" panose="020B0604020202020204" pitchFamily="34" charset="0"/>
            </a:endParaRPr>
          </a:p>
          <a:p>
            <a:endParaRPr lang="en-US" dirty="0"/>
          </a:p>
        </p:txBody>
      </p:sp>
      <p:sp>
        <p:nvSpPr>
          <p:cNvPr id="9" name="Rectangle: Top Corners Rounded 8">
            <a:extLst>
              <a:ext uri="{FF2B5EF4-FFF2-40B4-BE49-F238E27FC236}">
                <a16:creationId xmlns:a16="http://schemas.microsoft.com/office/drawing/2014/main" id="{8398B6DC-0ACF-F740-72A2-1E2F427633DE}"/>
              </a:ext>
            </a:extLst>
          </p:cNvPr>
          <p:cNvSpPr/>
          <p:nvPr/>
        </p:nvSpPr>
        <p:spPr>
          <a:xfrm>
            <a:off x="5935618" y="4146750"/>
            <a:ext cx="2632677" cy="1923125"/>
          </a:xfrm>
          <a:prstGeom prst="round2SameRect">
            <a:avLst>
              <a:gd name="adj1" fmla="val 8000"/>
              <a:gd name="adj2" fmla="val 0"/>
            </a:avLst>
          </a:prstGeom>
          <a:solidFill>
            <a:srgbClr val="ECF7F2">
              <a:alpha val="90000"/>
            </a:srgbClr>
          </a:solidFill>
          <a:ln w="28575">
            <a:solidFill>
              <a:schemeClr val="tx2"/>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r>
              <a:rPr lang="en-US" sz="2000" dirty="0">
                <a:solidFill>
                  <a:srgbClr val="084166"/>
                </a:solidFill>
              </a:rPr>
              <a:t>Misusing CPT codes: Using the wrong CPT code for a service</a:t>
            </a:r>
            <a:endParaRPr lang="en-US" sz="2000" dirty="0">
              <a:solidFill>
                <a:srgbClr val="084166"/>
              </a:solidFill>
              <a:ea typeface="Calibri" panose="020F0502020204030204" pitchFamily="34" charset="0"/>
              <a:cs typeface="Arial" panose="020B0604020202020204" pitchFamily="34" charset="0"/>
            </a:endParaRPr>
          </a:p>
          <a:p>
            <a:endParaRPr lang="en-US" dirty="0"/>
          </a:p>
        </p:txBody>
      </p:sp>
      <p:sp>
        <p:nvSpPr>
          <p:cNvPr id="10" name="Rectangle: Top Corners Rounded 9">
            <a:extLst>
              <a:ext uri="{FF2B5EF4-FFF2-40B4-BE49-F238E27FC236}">
                <a16:creationId xmlns:a16="http://schemas.microsoft.com/office/drawing/2014/main" id="{E50B4FB7-9664-6917-2B70-2E7D742AE308}"/>
              </a:ext>
            </a:extLst>
          </p:cNvPr>
          <p:cNvSpPr/>
          <p:nvPr/>
        </p:nvSpPr>
        <p:spPr>
          <a:xfrm>
            <a:off x="8910216" y="4146750"/>
            <a:ext cx="2632677" cy="1923125"/>
          </a:xfrm>
          <a:prstGeom prst="round2SameRect">
            <a:avLst>
              <a:gd name="adj1" fmla="val 8000"/>
              <a:gd name="adj2" fmla="val 0"/>
            </a:avLst>
          </a:prstGeom>
          <a:solidFill>
            <a:srgbClr val="ECF7F2">
              <a:alpha val="90000"/>
            </a:srgbClr>
          </a:solidFill>
          <a:ln w="28575">
            <a:solidFill>
              <a:schemeClr val="tx2"/>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r>
              <a:rPr lang="en-US" sz="2000" dirty="0">
                <a:solidFill>
                  <a:srgbClr val="084166"/>
                </a:solidFill>
              </a:rPr>
              <a:t>Lack of documentation: Failing to document all of the services provided</a:t>
            </a:r>
          </a:p>
        </p:txBody>
      </p:sp>
      <p:pic>
        <p:nvPicPr>
          <p:cNvPr id="3" name="Picture 2" descr="Shape, arrow&#10;&#10;Description automatically generated">
            <a:extLst>
              <a:ext uri="{FF2B5EF4-FFF2-40B4-BE49-F238E27FC236}">
                <a16:creationId xmlns:a16="http://schemas.microsoft.com/office/drawing/2014/main" id="{0135F0B0-7FF0-EDF6-3ED5-51D02B5A338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5526" y="5290993"/>
            <a:ext cx="607162" cy="705217"/>
          </a:xfrm>
          <a:prstGeom prst="rect">
            <a:avLst/>
          </a:prstGeom>
        </p:spPr>
      </p:pic>
      <p:pic>
        <p:nvPicPr>
          <p:cNvPr id="12" name="Picture 11" descr="Shape, arrow&#10;&#10;Description automatically generated">
            <a:extLst>
              <a:ext uri="{FF2B5EF4-FFF2-40B4-BE49-F238E27FC236}">
                <a16:creationId xmlns:a16="http://schemas.microsoft.com/office/drawing/2014/main" id="{142CAFB2-8A8F-4707-CA79-1AF3441EF47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18139" y="2390633"/>
            <a:ext cx="1667634" cy="1425134"/>
          </a:xfrm>
          <a:prstGeom prst="rect">
            <a:avLst/>
          </a:prstGeom>
        </p:spPr>
      </p:pic>
    </p:spTree>
    <p:extLst>
      <p:ext uri="{BB962C8B-B14F-4D97-AF65-F5344CB8AC3E}">
        <p14:creationId xmlns:p14="http://schemas.microsoft.com/office/powerpoint/2010/main" val="5768764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descr="Magnifying glasses on yellow backdrop">
            <a:extLst>
              <a:ext uri="{FF2B5EF4-FFF2-40B4-BE49-F238E27FC236}">
                <a16:creationId xmlns:a16="http://schemas.microsoft.com/office/drawing/2014/main" id="{467307A1-8380-5280-8EA1-F359CDDEE496}"/>
              </a:ext>
            </a:extLst>
          </p:cNvPr>
          <p:cNvPicPr>
            <a:picLocks noChangeAspect="1"/>
          </p:cNvPicPr>
          <p:nvPr/>
        </p:nvPicPr>
        <p:blipFill>
          <a:blip r:embed="rId3">
            <a:alphaModFix amt="32000"/>
            <a:extLst>
              <a:ext uri="{BEBA8EAE-BF5A-486C-A8C5-ECC9F3942E4B}">
                <a14:imgProps xmlns:a14="http://schemas.microsoft.com/office/drawing/2010/main">
                  <a14:imgLayer r:embed="rId4">
                    <a14:imgEffect>
                      <a14:colorTemperature colorTemp="5746"/>
                    </a14:imgEffect>
                    <a14:imgEffect>
                      <a14:saturation sat="22000"/>
                    </a14:imgEffect>
                  </a14:imgLayer>
                </a14:imgProps>
              </a:ext>
            </a:extLst>
          </a:blip>
          <a:stretch>
            <a:fillRect/>
          </a:stretch>
        </p:blipFill>
        <p:spPr>
          <a:xfrm>
            <a:off x="0" y="0"/>
            <a:ext cx="12191999" cy="6858000"/>
          </a:xfrm>
          <a:prstGeom prst="rect">
            <a:avLst/>
          </a:prstGeom>
        </p:spPr>
      </p:pic>
      <p:sp>
        <p:nvSpPr>
          <p:cNvPr id="2" name="Slide Number Placeholder 1">
            <a:extLst>
              <a:ext uri="{FF2B5EF4-FFF2-40B4-BE49-F238E27FC236}">
                <a16:creationId xmlns:a16="http://schemas.microsoft.com/office/drawing/2014/main" id="{CBA690EB-1171-4F33-68FC-C27EF507C36D}"/>
              </a:ext>
            </a:extLst>
          </p:cNvPr>
          <p:cNvSpPr>
            <a:spLocks noGrp="1"/>
          </p:cNvSpPr>
          <p:nvPr>
            <p:ph type="sldNum" sz="quarter" idx="12"/>
          </p:nvPr>
        </p:nvSpPr>
        <p:spPr/>
        <p:txBody>
          <a:bodyPr/>
          <a:lstStyle/>
          <a:p>
            <a:fld id="{852F96CA-6691-524C-8407-2F4125053D12}" type="slidenum">
              <a:rPr lang="en-US" smtClean="0"/>
              <a:pPr/>
              <a:t>31</a:t>
            </a:fld>
            <a:r>
              <a:rPr lang="en-US" dirty="0"/>
              <a:t> of 38</a:t>
            </a:r>
          </a:p>
        </p:txBody>
      </p:sp>
      <p:sp>
        <p:nvSpPr>
          <p:cNvPr id="3" name="Title 1">
            <a:extLst>
              <a:ext uri="{FF2B5EF4-FFF2-40B4-BE49-F238E27FC236}">
                <a16:creationId xmlns:a16="http://schemas.microsoft.com/office/drawing/2014/main" id="{8BB7A16C-5654-A868-0AE9-C3E12FA7C6A9}"/>
              </a:ext>
            </a:extLst>
          </p:cNvPr>
          <p:cNvSpPr txBox="1">
            <a:spLocks/>
          </p:cNvSpPr>
          <p:nvPr/>
        </p:nvSpPr>
        <p:spPr>
          <a:xfrm>
            <a:off x="1238642" y="79794"/>
            <a:ext cx="8959850" cy="8890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t>Examples of Fraud and Abuse</a:t>
            </a:r>
          </a:p>
        </p:txBody>
      </p:sp>
      <p:sp>
        <p:nvSpPr>
          <p:cNvPr id="4" name="Rectangle: Rounded Corners 3">
            <a:extLst>
              <a:ext uri="{FF2B5EF4-FFF2-40B4-BE49-F238E27FC236}">
                <a16:creationId xmlns:a16="http://schemas.microsoft.com/office/drawing/2014/main" id="{F1A5C05D-BEDF-8B21-A6B5-06C60DBF4EB1}"/>
              </a:ext>
            </a:extLst>
          </p:cNvPr>
          <p:cNvSpPr/>
          <p:nvPr/>
        </p:nvSpPr>
        <p:spPr>
          <a:xfrm>
            <a:off x="312821" y="1347537"/>
            <a:ext cx="3380874" cy="4780714"/>
          </a:xfrm>
          <a:prstGeom prst="round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rPr>
              <a:t>Upcoding</a:t>
            </a:r>
          </a:p>
          <a:p>
            <a:pPr algn="ctr"/>
            <a:r>
              <a:rPr lang="en-US" dirty="0">
                <a:solidFill>
                  <a:schemeClr val="bg1"/>
                </a:solidFill>
                <a:effectLst/>
              </a:rPr>
              <a:t>A therapist provides a 30-minute individual therapy session to a patient.</a:t>
            </a:r>
          </a:p>
          <a:p>
            <a:pPr algn="ctr"/>
            <a:endParaRPr lang="en-US" dirty="0">
              <a:solidFill>
                <a:schemeClr val="bg1"/>
              </a:solidFill>
              <a:effectLst/>
            </a:endParaRPr>
          </a:p>
          <a:p>
            <a:pPr algn="ctr"/>
            <a:r>
              <a:rPr lang="en-US" dirty="0">
                <a:solidFill>
                  <a:schemeClr val="bg1"/>
                </a:solidFill>
                <a:effectLst/>
              </a:rPr>
              <a:t>The therapist bills for a 60-minute session (CPT code 90839) instead of the correct 30-minute code (CPT code 90834).</a:t>
            </a:r>
          </a:p>
          <a:p>
            <a:pPr algn="ctr"/>
            <a:endParaRPr lang="en-US" dirty="0">
              <a:solidFill>
                <a:schemeClr val="bg1"/>
              </a:solidFill>
              <a:effectLst/>
            </a:endParaRPr>
          </a:p>
          <a:p>
            <a:pPr algn="ctr"/>
            <a:r>
              <a:rPr lang="en-US" dirty="0">
                <a:solidFill>
                  <a:schemeClr val="bg1"/>
                </a:solidFill>
                <a:effectLst/>
              </a:rPr>
              <a:t>This is considered upcoding and is a form of fraud.</a:t>
            </a:r>
          </a:p>
        </p:txBody>
      </p:sp>
      <p:sp>
        <p:nvSpPr>
          <p:cNvPr id="7" name="Rectangle: Rounded Corners 6">
            <a:extLst>
              <a:ext uri="{FF2B5EF4-FFF2-40B4-BE49-F238E27FC236}">
                <a16:creationId xmlns:a16="http://schemas.microsoft.com/office/drawing/2014/main" id="{25A72C96-DAE1-C764-E65F-8A97D2CDF7DE}"/>
              </a:ext>
            </a:extLst>
          </p:cNvPr>
          <p:cNvSpPr/>
          <p:nvPr/>
        </p:nvSpPr>
        <p:spPr>
          <a:xfrm>
            <a:off x="4405563" y="1316414"/>
            <a:ext cx="3380874" cy="4780714"/>
          </a:xfrm>
          <a:prstGeom prst="round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rPr>
              <a:t>Unbundling</a:t>
            </a:r>
          </a:p>
          <a:p>
            <a:pPr algn="ctr"/>
            <a:r>
              <a:rPr lang="en-US" dirty="0">
                <a:solidFill>
                  <a:schemeClr val="bg1"/>
                </a:solidFill>
                <a:effectLst/>
              </a:rPr>
              <a:t>A therapist provides a 45-minute individual therapy session to a patient, during which they also discuss medication management.</a:t>
            </a:r>
          </a:p>
          <a:p>
            <a:pPr algn="ctr"/>
            <a:endParaRPr lang="en-US" dirty="0">
              <a:solidFill>
                <a:schemeClr val="bg1"/>
              </a:solidFill>
              <a:effectLst/>
            </a:endParaRPr>
          </a:p>
          <a:p>
            <a:pPr algn="ctr"/>
            <a:r>
              <a:rPr lang="en-US" dirty="0">
                <a:solidFill>
                  <a:schemeClr val="bg1"/>
                </a:solidFill>
                <a:effectLst/>
              </a:rPr>
              <a:t>The therapist bills for both a psychotherapy session (CPT code 90837) and a medication management service (CPT code 99213).</a:t>
            </a:r>
          </a:p>
          <a:p>
            <a:pPr algn="ctr"/>
            <a:endParaRPr lang="en-US" dirty="0">
              <a:solidFill>
                <a:schemeClr val="bg1"/>
              </a:solidFill>
              <a:effectLst/>
            </a:endParaRPr>
          </a:p>
          <a:p>
            <a:pPr algn="ctr"/>
            <a:r>
              <a:rPr lang="en-US" dirty="0">
                <a:solidFill>
                  <a:schemeClr val="bg1"/>
                </a:solidFill>
                <a:effectLst/>
              </a:rPr>
              <a:t>This is considered unbundling and is a form of abuse.</a:t>
            </a:r>
          </a:p>
        </p:txBody>
      </p:sp>
      <p:sp>
        <p:nvSpPr>
          <p:cNvPr id="8" name="Rectangle: Rounded Corners 7">
            <a:extLst>
              <a:ext uri="{FF2B5EF4-FFF2-40B4-BE49-F238E27FC236}">
                <a16:creationId xmlns:a16="http://schemas.microsoft.com/office/drawing/2014/main" id="{5307D9E2-AC3E-358D-435C-09A99D8AA6ED}"/>
              </a:ext>
            </a:extLst>
          </p:cNvPr>
          <p:cNvSpPr/>
          <p:nvPr/>
        </p:nvSpPr>
        <p:spPr>
          <a:xfrm>
            <a:off x="8498305" y="1272215"/>
            <a:ext cx="3380874" cy="4780714"/>
          </a:xfrm>
          <a:prstGeom prst="roundRect">
            <a:avLst/>
          </a:prstGeom>
          <a:solidFill>
            <a:schemeClr val="tx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rPr>
              <a:t>Billing for Services not Provided</a:t>
            </a:r>
            <a:endParaRPr lang="en-US" dirty="0">
              <a:solidFill>
                <a:schemeClr val="bg1"/>
              </a:solidFill>
              <a:effectLst/>
            </a:endParaRPr>
          </a:p>
          <a:p>
            <a:pPr algn="ctr"/>
            <a:r>
              <a:rPr lang="en-US" dirty="0">
                <a:solidFill>
                  <a:schemeClr val="bg1"/>
                </a:solidFill>
                <a:effectLst/>
              </a:rPr>
              <a:t>The therapist bills for a medication management service (CPT code 99213) for a patient who did not receive any medication. </a:t>
            </a:r>
          </a:p>
          <a:p>
            <a:pPr algn="ctr"/>
            <a:endParaRPr lang="en-US" dirty="0">
              <a:solidFill>
                <a:schemeClr val="bg1"/>
              </a:solidFill>
              <a:effectLst/>
            </a:endParaRPr>
          </a:p>
          <a:p>
            <a:pPr algn="ctr"/>
            <a:r>
              <a:rPr lang="en-US" dirty="0">
                <a:solidFill>
                  <a:schemeClr val="bg1"/>
                </a:solidFill>
                <a:effectLst/>
              </a:rPr>
              <a:t>This is considered billing for services not rendered and is a form of fraud.</a:t>
            </a:r>
          </a:p>
        </p:txBody>
      </p:sp>
    </p:spTree>
    <p:extLst>
      <p:ext uri="{BB962C8B-B14F-4D97-AF65-F5344CB8AC3E}">
        <p14:creationId xmlns:p14="http://schemas.microsoft.com/office/powerpoint/2010/main" val="30267790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descr="Magnifying glasses on yellow backdrop">
            <a:extLst>
              <a:ext uri="{FF2B5EF4-FFF2-40B4-BE49-F238E27FC236}">
                <a16:creationId xmlns:a16="http://schemas.microsoft.com/office/drawing/2014/main" id="{467307A1-8380-5280-8EA1-F359CDDEE496}"/>
              </a:ext>
            </a:extLst>
          </p:cNvPr>
          <p:cNvPicPr>
            <a:picLocks noChangeAspect="1"/>
          </p:cNvPicPr>
          <p:nvPr/>
        </p:nvPicPr>
        <p:blipFill>
          <a:blip r:embed="rId3">
            <a:alphaModFix amt="32000"/>
            <a:extLst>
              <a:ext uri="{BEBA8EAE-BF5A-486C-A8C5-ECC9F3942E4B}">
                <a14:imgProps xmlns:a14="http://schemas.microsoft.com/office/drawing/2010/main">
                  <a14:imgLayer r:embed="rId4">
                    <a14:imgEffect>
                      <a14:colorTemperature colorTemp="5746"/>
                    </a14:imgEffect>
                    <a14:imgEffect>
                      <a14:saturation sat="22000"/>
                    </a14:imgEffect>
                  </a14:imgLayer>
                </a14:imgProps>
              </a:ext>
            </a:extLst>
          </a:blip>
          <a:stretch>
            <a:fillRect/>
          </a:stretch>
        </p:blipFill>
        <p:spPr>
          <a:xfrm>
            <a:off x="0" y="0"/>
            <a:ext cx="12191999" cy="6858000"/>
          </a:xfrm>
          <a:prstGeom prst="rect">
            <a:avLst/>
          </a:prstGeom>
        </p:spPr>
      </p:pic>
      <p:sp>
        <p:nvSpPr>
          <p:cNvPr id="2" name="Slide Number Placeholder 1">
            <a:extLst>
              <a:ext uri="{FF2B5EF4-FFF2-40B4-BE49-F238E27FC236}">
                <a16:creationId xmlns:a16="http://schemas.microsoft.com/office/drawing/2014/main" id="{CBA690EB-1171-4F33-68FC-C27EF507C36D}"/>
              </a:ext>
            </a:extLst>
          </p:cNvPr>
          <p:cNvSpPr>
            <a:spLocks noGrp="1"/>
          </p:cNvSpPr>
          <p:nvPr>
            <p:ph type="sldNum" sz="quarter" idx="12"/>
          </p:nvPr>
        </p:nvSpPr>
        <p:spPr/>
        <p:txBody>
          <a:bodyPr/>
          <a:lstStyle/>
          <a:p>
            <a:fld id="{852F96CA-6691-524C-8407-2F4125053D12}" type="slidenum">
              <a:rPr lang="en-US" smtClean="0"/>
              <a:pPr/>
              <a:t>32</a:t>
            </a:fld>
            <a:r>
              <a:rPr lang="en-US" dirty="0"/>
              <a:t> of 38</a:t>
            </a:r>
          </a:p>
        </p:txBody>
      </p:sp>
      <p:sp>
        <p:nvSpPr>
          <p:cNvPr id="3" name="Title 1">
            <a:extLst>
              <a:ext uri="{FF2B5EF4-FFF2-40B4-BE49-F238E27FC236}">
                <a16:creationId xmlns:a16="http://schemas.microsoft.com/office/drawing/2014/main" id="{8BB7A16C-5654-A868-0AE9-C3E12FA7C6A9}"/>
              </a:ext>
            </a:extLst>
          </p:cNvPr>
          <p:cNvSpPr txBox="1">
            <a:spLocks/>
          </p:cNvSpPr>
          <p:nvPr/>
        </p:nvSpPr>
        <p:spPr>
          <a:xfrm>
            <a:off x="1238642" y="79794"/>
            <a:ext cx="8959850" cy="8890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t>Examples of Waste</a:t>
            </a:r>
          </a:p>
        </p:txBody>
      </p:sp>
      <p:sp>
        <p:nvSpPr>
          <p:cNvPr id="4" name="Rectangle: Rounded Corners 3">
            <a:extLst>
              <a:ext uri="{FF2B5EF4-FFF2-40B4-BE49-F238E27FC236}">
                <a16:creationId xmlns:a16="http://schemas.microsoft.com/office/drawing/2014/main" id="{F1A5C05D-BEDF-8B21-A6B5-06C60DBF4EB1}"/>
              </a:ext>
            </a:extLst>
          </p:cNvPr>
          <p:cNvSpPr/>
          <p:nvPr/>
        </p:nvSpPr>
        <p:spPr>
          <a:xfrm>
            <a:off x="312821" y="1347537"/>
            <a:ext cx="3380874" cy="3422171"/>
          </a:xfrm>
          <a:prstGeom prst="round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ctr">
              <a:lnSpc>
                <a:spcPct val="115000"/>
              </a:lnSpc>
              <a:spcBef>
                <a:spcPts val="0"/>
              </a:spcBef>
              <a:spcAft>
                <a:spcPts val="0"/>
              </a:spcAft>
            </a:pPr>
            <a:r>
              <a:rPr lang="en-US" sz="2000" kern="100" dirty="0">
                <a:effectLst/>
                <a:latin typeface="+mj-lt"/>
                <a:ea typeface="Aptos" panose="020B0004020202020204" pitchFamily="34" charset="0"/>
                <a:cs typeface="Times New Roman" panose="02020603050405020304" pitchFamily="18" charset="0"/>
              </a:rPr>
              <a:t>Ordering unnecessary tests and/or procedures, which leads to higher costs for patients and the healthcare system</a:t>
            </a:r>
          </a:p>
        </p:txBody>
      </p:sp>
      <p:sp>
        <p:nvSpPr>
          <p:cNvPr id="7" name="Rectangle: Rounded Corners 6">
            <a:extLst>
              <a:ext uri="{FF2B5EF4-FFF2-40B4-BE49-F238E27FC236}">
                <a16:creationId xmlns:a16="http://schemas.microsoft.com/office/drawing/2014/main" id="{25A72C96-DAE1-C764-E65F-8A97D2CDF7DE}"/>
              </a:ext>
            </a:extLst>
          </p:cNvPr>
          <p:cNvSpPr/>
          <p:nvPr/>
        </p:nvSpPr>
        <p:spPr>
          <a:xfrm>
            <a:off x="4405563" y="1316414"/>
            <a:ext cx="3380874" cy="3453294"/>
          </a:xfrm>
          <a:prstGeom prst="round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ctr">
              <a:lnSpc>
                <a:spcPct val="115000"/>
              </a:lnSpc>
              <a:spcBef>
                <a:spcPts val="0"/>
              </a:spcBef>
              <a:spcAft>
                <a:spcPts val="0"/>
              </a:spcAft>
            </a:pPr>
            <a:r>
              <a:rPr lang="en-US" sz="2000" kern="100" dirty="0">
                <a:effectLst/>
                <a:latin typeface="+mj-lt"/>
                <a:ea typeface="Aptos" panose="020B0004020202020204" pitchFamily="34" charset="0"/>
                <a:cs typeface="Times New Roman" panose="02020603050405020304" pitchFamily="18" charset="0"/>
              </a:rPr>
              <a:t>Duplicate testin</a:t>
            </a:r>
            <a:r>
              <a:rPr lang="en-US" sz="2000" kern="100" dirty="0">
                <a:latin typeface="+mj-lt"/>
                <a:ea typeface="Aptos" panose="020B0004020202020204" pitchFamily="34" charset="0"/>
                <a:cs typeface="Times New Roman" panose="02020603050405020304" pitchFamily="18" charset="0"/>
              </a:rPr>
              <a:t>g: </a:t>
            </a:r>
            <a:r>
              <a:rPr lang="en-US" sz="2000" kern="100" dirty="0">
                <a:effectLst/>
                <a:latin typeface="+mj-lt"/>
                <a:ea typeface="Aptos" panose="020B0004020202020204" pitchFamily="34" charset="0"/>
                <a:cs typeface="Times New Roman" panose="02020603050405020304" pitchFamily="18" charset="0"/>
              </a:rPr>
              <a:t>repeating tests that have already been performed</a:t>
            </a:r>
          </a:p>
        </p:txBody>
      </p:sp>
      <p:sp>
        <p:nvSpPr>
          <p:cNvPr id="8" name="Rectangle: Rounded Corners 7">
            <a:extLst>
              <a:ext uri="{FF2B5EF4-FFF2-40B4-BE49-F238E27FC236}">
                <a16:creationId xmlns:a16="http://schemas.microsoft.com/office/drawing/2014/main" id="{5307D9E2-AC3E-358D-435C-09A99D8AA6ED}"/>
              </a:ext>
            </a:extLst>
          </p:cNvPr>
          <p:cNvSpPr/>
          <p:nvPr/>
        </p:nvSpPr>
        <p:spPr>
          <a:xfrm>
            <a:off x="8498305" y="1272215"/>
            <a:ext cx="3380874" cy="3497493"/>
          </a:xfrm>
          <a:prstGeom prst="roundRect">
            <a:avLst/>
          </a:prstGeom>
          <a:solidFill>
            <a:schemeClr val="tx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ctr">
              <a:lnSpc>
                <a:spcPct val="115000"/>
              </a:lnSpc>
              <a:spcBef>
                <a:spcPts val="0"/>
              </a:spcBef>
              <a:spcAft>
                <a:spcPts val="800"/>
              </a:spcAft>
            </a:pPr>
            <a:r>
              <a:rPr lang="en-US" sz="2000" kern="100" dirty="0">
                <a:effectLst/>
                <a:latin typeface="+mj-lt"/>
                <a:ea typeface="Aptos" panose="020B0004020202020204" pitchFamily="34" charset="0"/>
                <a:cs typeface="Times New Roman" panose="02020603050405020304" pitchFamily="18" charset="0"/>
              </a:rPr>
              <a:t>Overutilization of medications-prescribing more medication than necessary</a:t>
            </a:r>
          </a:p>
        </p:txBody>
      </p:sp>
      <p:pic>
        <p:nvPicPr>
          <p:cNvPr id="5" name="Picture Placeholder 6" descr="Garbage outline">
            <a:extLst>
              <a:ext uri="{FF2B5EF4-FFF2-40B4-BE49-F238E27FC236}">
                <a16:creationId xmlns:a16="http://schemas.microsoft.com/office/drawing/2014/main" id="{9597487B-4617-9FB4-5E61-B66F9CE8CDD6}"/>
              </a:ext>
            </a:extLst>
          </p:cNvPr>
          <p:cNvPicPr>
            <a:picLocks noChangeAspect="1"/>
          </p:cNvPicPr>
          <p:nvPr/>
        </p:nvPicPr>
        <p:blipFill>
          <a:blip r:embed="rId5">
            <a:extLst>
              <a:ext uri="{96DAC541-7B7A-43D3-8B79-37D633B846F1}">
                <asvg:svgBlip xmlns:asvg="http://schemas.microsoft.com/office/drawing/2016/SVG/main" r:embed="rId6"/>
              </a:ext>
            </a:extLst>
          </a:blip>
          <a:srcRect l="10764" r="10764"/>
          <a:stretch/>
        </p:blipFill>
        <p:spPr>
          <a:xfrm>
            <a:off x="10929572" y="3781164"/>
            <a:ext cx="717540" cy="914387"/>
          </a:xfrm>
          <a:prstGeom prst="rect">
            <a:avLst/>
          </a:prstGeom>
        </p:spPr>
      </p:pic>
      <p:pic>
        <p:nvPicPr>
          <p:cNvPr id="6" name="Picture 5">
            <a:extLst>
              <a:ext uri="{FF2B5EF4-FFF2-40B4-BE49-F238E27FC236}">
                <a16:creationId xmlns:a16="http://schemas.microsoft.com/office/drawing/2014/main" id="{71EC9CEC-43BC-F67F-B17E-C1F8ED8B123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21319056">
            <a:off x="2781064" y="4412908"/>
            <a:ext cx="2013049" cy="787714"/>
          </a:xfrm>
          <a:prstGeom prst="rect">
            <a:avLst/>
          </a:prstGeom>
        </p:spPr>
      </p:pic>
      <p:pic>
        <p:nvPicPr>
          <p:cNvPr id="9" name="Picture 8">
            <a:extLst>
              <a:ext uri="{FF2B5EF4-FFF2-40B4-BE49-F238E27FC236}">
                <a16:creationId xmlns:a16="http://schemas.microsoft.com/office/drawing/2014/main" id="{09E4EC6C-DFB5-5A21-CF68-80FE3078267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1023503" flipH="1">
            <a:off x="7269657" y="4715636"/>
            <a:ext cx="1575230" cy="361479"/>
          </a:xfrm>
          <a:prstGeom prst="rect">
            <a:avLst/>
          </a:prstGeom>
        </p:spPr>
      </p:pic>
    </p:spTree>
    <p:extLst>
      <p:ext uri="{BB962C8B-B14F-4D97-AF65-F5344CB8AC3E}">
        <p14:creationId xmlns:p14="http://schemas.microsoft.com/office/powerpoint/2010/main" val="11856501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A6EA222C-045C-C07F-E9CC-5010BE7897EB}"/>
              </a:ext>
            </a:extLst>
          </p:cNvPr>
          <p:cNvSpPr/>
          <p:nvPr/>
        </p:nvSpPr>
        <p:spPr>
          <a:xfrm>
            <a:off x="7174492" y="5023935"/>
            <a:ext cx="3713850" cy="902369"/>
          </a:xfrm>
          <a:prstGeom prst="rect">
            <a:avLst/>
          </a:prstGeom>
          <a:solidFill>
            <a:schemeClr val="accent3"/>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algn="ctr"/>
            <a:endParaRPr lang="en-US" dirty="0"/>
          </a:p>
          <a:p>
            <a:pPr algn="ctr"/>
            <a:r>
              <a:rPr lang="en-US" sz="1600" dirty="0"/>
              <a:t>Focus on evidence-based practices</a:t>
            </a:r>
          </a:p>
        </p:txBody>
      </p:sp>
      <p:sp>
        <p:nvSpPr>
          <p:cNvPr id="10" name="Rectangle 9">
            <a:extLst>
              <a:ext uri="{FF2B5EF4-FFF2-40B4-BE49-F238E27FC236}">
                <a16:creationId xmlns:a16="http://schemas.microsoft.com/office/drawing/2014/main" id="{16AC3602-3348-4F31-9E43-076B03514E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690688"/>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86CA91-1AEE-FF7B-8420-CB42819A534E}"/>
              </a:ext>
            </a:extLst>
          </p:cNvPr>
          <p:cNvSpPr>
            <a:spLocks noGrp="1"/>
          </p:cNvSpPr>
          <p:nvPr>
            <p:ph type="title"/>
          </p:nvPr>
        </p:nvSpPr>
        <p:spPr>
          <a:xfrm>
            <a:off x="838200" y="548878"/>
            <a:ext cx="9829800" cy="1089529"/>
          </a:xfrm>
        </p:spPr>
        <p:txBody>
          <a:bodyPr vert="horz" lIns="91440" tIns="45720" rIns="91440" bIns="45720" rtlCol="0" anchor="ctr">
            <a:normAutofit fontScale="90000"/>
          </a:bodyPr>
          <a:lstStyle/>
          <a:p>
            <a:pPr algn="ctr"/>
            <a:r>
              <a:rPr lang="en-US" sz="4000" b="1" kern="1200" dirty="0">
                <a:solidFill>
                  <a:srgbClr val="FFFFFF"/>
                </a:solidFill>
                <a:effectLst/>
                <a:latin typeface="+mj-lt"/>
                <a:ea typeface="+mj-ea"/>
                <a:cs typeface="+mj-cs"/>
              </a:rPr>
              <a:t>How to Prevent Fraud, Waste and Abuse</a:t>
            </a:r>
            <a:br>
              <a:rPr lang="en-US" sz="3600" kern="1200" dirty="0">
                <a:solidFill>
                  <a:srgbClr val="FFFFFF"/>
                </a:solidFill>
                <a:effectLst/>
                <a:latin typeface="+mj-lt"/>
                <a:ea typeface="+mj-ea"/>
                <a:cs typeface="+mj-cs"/>
              </a:rPr>
            </a:br>
            <a:r>
              <a:rPr lang="en-US" sz="3600" kern="1200" dirty="0">
                <a:solidFill>
                  <a:srgbClr val="FFFFFF"/>
                </a:solidFill>
                <a:effectLst/>
                <a:latin typeface="+mj-lt"/>
                <a:ea typeface="+mj-ea"/>
                <a:cs typeface="+mj-cs"/>
              </a:rPr>
              <a:t>	</a:t>
            </a:r>
            <a:endParaRPr lang="en-US" sz="3600" kern="1200" dirty="0">
              <a:solidFill>
                <a:srgbClr val="FFFFFF"/>
              </a:solidFill>
              <a:latin typeface="+mj-lt"/>
              <a:ea typeface="+mj-ea"/>
              <a:cs typeface="+mj-cs"/>
            </a:endParaRPr>
          </a:p>
        </p:txBody>
      </p:sp>
      <p:sp>
        <p:nvSpPr>
          <p:cNvPr id="12" name="Graphic 11">
            <a:extLst>
              <a:ext uri="{FF2B5EF4-FFF2-40B4-BE49-F238E27FC236}">
                <a16:creationId xmlns:a16="http://schemas.microsoft.com/office/drawing/2014/main" id="{394094B0-A6C9-44BE-9042-66EF0612F6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03882" y="591829"/>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w="603" cap="flat">
            <a:noFill/>
            <a:prstDash val="solid"/>
            <a:miter/>
          </a:ln>
        </p:spPr>
        <p:txBody>
          <a:bodyPr rtlCol="0" anchor="ctr"/>
          <a:lstStyle/>
          <a:p>
            <a:endParaRPr lang="en-US"/>
          </a:p>
        </p:txBody>
      </p:sp>
      <p:sp>
        <p:nvSpPr>
          <p:cNvPr id="14" name="Graphic 10">
            <a:extLst>
              <a:ext uri="{FF2B5EF4-FFF2-40B4-BE49-F238E27FC236}">
                <a16:creationId xmlns:a16="http://schemas.microsoft.com/office/drawing/2014/main" id="{64C2CA96-0B16-4AA7-B340-33044D2385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62662" y="821124"/>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w="422" cap="flat">
            <a:noFill/>
            <a:prstDash val="solid"/>
            <a:miter/>
          </a:ln>
        </p:spPr>
        <p:txBody>
          <a:bodyPr rtlCol="0" anchor="ctr"/>
          <a:lstStyle/>
          <a:p>
            <a:endParaRPr lang="en-US"/>
          </a:p>
        </p:txBody>
      </p:sp>
      <p:sp>
        <p:nvSpPr>
          <p:cNvPr id="16" name="Graphic 12">
            <a:extLst>
              <a:ext uri="{FF2B5EF4-FFF2-40B4-BE49-F238E27FC236}">
                <a16:creationId xmlns:a16="http://schemas.microsoft.com/office/drawing/2014/main" id="{1D50D7A8-F1D5-4306-8A9B-DD7A73EB8B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88342" y="1336268"/>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w="610" cap="flat">
            <a:noFill/>
            <a:prstDash val="solid"/>
            <a:miter/>
          </a:ln>
        </p:spPr>
        <p:txBody>
          <a:bodyPr rtlCol="0" anchor="ctr"/>
          <a:lstStyle/>
          <a:p>
            <a:endParaRPr lang="en-US"/>
          </a:p>
        </p:txBody>
      </p:sp>
      <p:sp>
        <p:nvSpPr>
          <p:cNvPr id="3" name="Slide Number Placeholder 2">
            <a:extLst>
              <a:ext uri="{FF2B5EF4-FFF2-40B4-BE49-F238E27FC236}">
                <a16:creationId xmlns:a16="http://schemas.microsoft.com/office/drawing/2014/main" id="{4834B9F8-0FBC-ACD6-A745-BA4F661C691C}"/>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852F96CA-6691-524C-8407-2F4125053D12}" type="slidenum">
              <a:rPr lang="en-US" smtClean="0">
                <a:solidFill>
                  <a:schemeClr val="tx1">
                    <a:alpha val="60000"/>
                  </a:schemeClr>
                </a:solidFill>
              </a:rPr>
              <a:pPr>
                <a:spcAft>
                  <a:spcPts val="600"/>
                </a:spcAft>
              </a:pPr>
              <a:t>33</a:t>
            </a:fld>
            <a:r>
              <a:rPr lang="en-US" dirty="0">
                <a:solidFill>
                  <a:schemeClr val="tx1">
                    <a:alpha val="60000"/>
                  </a:schemeClr>
                </a:solidFill>
              </a:rPr>
              <a:t> of 38</a:t>
            </a:r>
          </a:p>
        </p:txBody>
      </p:sp>
      <p:graphicFrame>
        <p:nvGraphicFramePr>
          <p:cNvPr id="6" name="Text Placeholder 3">
            <a:extLst>
              <a:ext uri="{FF2B5EF4-FFF2-40B4-BE49-F238E27FC236}">
                <a16:creationId xmlns:a16="http://schemas.microsoft.com/office/drawing/2014/main" id="{F05258B6-6F48-D383-4E7F-5827DF25164B}"/>
              </a:ext>
            </a:extLst>
          </p:cNvPr>
          <p:cNvGraphicFramePr/>
          <p:nvPr>
            <p:extLst>
              <p:ext uri="{D42A27DB-BD31-4B8C-83A1-F6EECF244321}">
                <p14:modId xmlns:p14="http://schemas.microsoft.com/office/powerpoint/2010/main" val="4070029408"/>
              </p:ext>
            </p:extLst>
          </p:nvPr>
        </p:nvGraphicFramePr>
        <p:xfrm>
          <a:off x="838200" y="1345722"/>
          <a:ext cx="10515600" cy="39657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id="{FD16753D-D279-570D-6ECF-EA1168FBB2E2}"/>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0" y="4532101"/>
            <a:ext cx="1640739" cy="1558701"/>
          </a:xfrm>
          <a:prstGeom prst="rect">
            <a:avLst/>
          </a:prstGeom>
        </p:spPr>
      </p:pic>
      <p:sp>
        <p:nvSpPr>
          <p:cNvPr id="7" name="Rectangle 6">
            <a:extLst>
              <a:ext uri="{FF2B5EF4-FFF2-40B4-BE49-F238E27FC236}">
                <a16:creationId xmlns:a16="http://schemas.microsoft.com/office/drawing/2014/main" id="{D62457C0-4CC2-4517-E8B0-38BBE221891D}"/>
              </a:ext>
            </a:extLst>
          </p:cNvPr>
          <p:cNvSpPr/>
          <p:nvPr/>
        </p:nvSpPr>
        <p:spPr>
          <a:xfrm>
            <a:off x="2382150" y="5023936"/>
            <a:ext cx="3713850" cy="902369"/>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algn="ctr"/>
            <a:endParaRPr lang="en-US" dirty="0"/>
          </a:p>
          <a:p>
            <a:pPr algn="ctr"/>
            <a:r>
              <a:rPr lang="en-US" sz="1600" dirty="0"/>
              <a:t>Develop Clear Treatment Plans </a:t>
            </a:r>
          </a:p>
        </p:txBody>
      </p:sp>
      <p:pic>
        <p:nvPicPr>
          <p:cNvPr id="11" name="Picture 10">
            <a:extLst>
              <a:ext uri="{FF2B5EF4-FFF2-40B4-BE49-F238E27FC236}">
                <a16:creationId xmlns:a16="http://schemas.microsoft.com/office/drawing/2014/main" id="{1EBA781F-0546-2F4A-AC04-DDB64D961DE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946533" y="5091378"/>
            <a:ext cx="1532472" cy="351667"/>
          </a:xfrm>
          <a:prstGeom prst="rect">
            <a:avLst/>
          </a:prstGeom>
        </p:spPr>
      </p:pic>
    </p:spTree>
    <p:extLst>
      <p:ext uri="{BB962C8B-B14F-4D97-AF65-F5344CB8AC3E}">
        <p14:creationId xmlns:p14="http://schemas.microsoft.com/office/powerpoint/2010/main" val="15788657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E1406-DC81-4A51-424D-796B0D3D5A37}"/>
              </a:ext>
            </a:extLst>
          </p:cNvPr>
          <p:cNvSpPr>
            <a:spLocks noGrp="1"/>
          </p:cNvSpPr>
          <p:nvPr>
            <p:ph type="title"/>
          </p:nvPr>
        </p:nvSpPr>
        <p:spPr/>
        <p:txBody>
          <a:bodyPr>
            <a:noAutofit/>
          </a:bodyPr>
          <a:lstStyle/>
          <a:p>
            <a:r>
              <a:rPr lang="en-US" sz="5400" dirty="0"/>
              <a:t>Reporting Potential Fraud, Waste and/or Abuse </a:t>
            </a:r>
          </a:p>
        </p:txBody>
      </p:sp>
    </p:spTree>
    <p:extLst>
      <p:ext uri="{BB962C8B-B14F-4D97-AF65-F5344CB8AC3E}">
        <p14:creationId xmlns:p14="http://schemas.microsoft.com/office/powerpoint/2010/main" val="19500165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955D231-C991-491C-EF0C-AFFAADA7CA0C}"/>
              </a:ext>
            </a:extLst>
          </p:cNvPr>
          <p:cNvSpPr/>
          <p:nvPr/>
        </p:nvSpPr>
        <p:spPr>
          <a:xfrm>
            <a:off x="0" y="0"/>
            <a:ext cx="12192000" cy="1311442"/>
          </a:xfrm>
          <a:prstGeom prst="rect">
            <a:avLst/>
          </a:prstGeom>
          <a:solidFill>
            <a:schemeClr val="tx2"/>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4C51FC0B-C8A4-A87C-1495-09A55C73225A}"/>
              </a:ext>
            </a:extLst>
          </p:cNvPr>
          <p:cNvSpPr>
            <a:spLocks noGrp="1"/>
          </p:cNvSpPr>
          <p:nvPr>
            <p:ph type="sldNum" sz="quarter" idx="12"/>
          </p:nvPr>
        </p:nvSpPr>
        <p:spPr/>
        <p:txBody>
          <a:bodyPr/>
          <a:lstStyle/>
          <a:p>
            <a:fld id="{852F96CA-6691-524C-8407-2F4125053D12}" type="slidenum">
              <a:rPr lang="en-US" smtClean="0"/>
              <a:pPr/>
              <a:t>35</a:t>
            </a:fld>
            <a:r>
              <a:rPr lang="en-US" dirty="0"/>
              <a:t> of 38</a:t>
            </a:r>
          </a:p>
        </p:txBody>
      </p:sp>
      <p:sp>
        <p:nvSpPr>
          <p:cNvPr id="3" name="Title 1">
            <a:extLst>
              <a:ext uri="{FF2B5EF4-FFF2-40B4-BE49-F238E27FC236}">
                <a16:creationId xmlns:a16="http://schemas.microsoft.com/office/drawing/2014/main" id="{9BAFCBB2-646B-AF50-35A1-AC73D8BB124D}"/>
              </a:ext>
            </a:extLst>
          </p:cNvPr>
          <p:cNvSpPr txBox="1">
            <a:spLocks/>
          </p:cNvSpPr>
          <p:nvPr/>
        </p:nvSpPr>
        <p:spPr>
          <a:xfrm>
            <a:off x="437694" y="44895"/>
            <a:ext cx="11312871" cy="69329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rPr>
              <a:t>Reporting Fraud, Waste and Abuse</a:t>
            </a:r>
          </a:p>
          <a:p>
            <a:r>
              <a:rPr lang="en-US" dirty="0">
                <a:solidFill>
                  <a:schemeClr val="bg1"/>
                </a:solidFill>
              </a:rPr>
              <a:t>Government Segment </a:t>
            </a:r>
          </a:p>
        </p:txBody>
      </p:sp>
      <p:pic>
        <p:nvPicPr>
          <p:cNvPr id="5" name="Picture 4" descr="Shape, rectangle&#10;&#10;Description automatically generated">
            <a:extLst>
              <a:ext uri="{FF2B5EF4-FFF2-40B4-BE49-F238E27FC236}">
                <a16:creationId xmlns:a16="http://schemas.microsoft.com/office/drawing/2014/main" id="{CF3AFEF4-05DE-19F1-09A4-D0BF68F544B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8340" y="1801131"/>
            <a:ext cx="1900862" cy="1160526"/>
          </a:xfrm>
          <a:prstGeom prst="rect">
            <a:avLst/>
          </a:prstGeom>
        </p:spPr>
      </p:pic>
      <p:pic>
        <p:nvPicPr>
          <p:cNvPr id="6" name="Picture 5" descr="A silhouette of a person&#10;&#10;Description automatically generated with medium confidence">
            <a:extLst>
              <a:ext uri="{FF2B5EF4-FFF2-40B4-BE49-F238E27FC236}">
                <a16:creationId xmlns:a16="http://schemas.microsoft.com/office/drawing/2014/main" id="{ECF27CE2-FD52-3B2E-6780-03A12012510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42473" y="3451346"/>
            <a:ext cx="552250" cy="688312"/>
          </a:xfrm>
          <a:prstGeom prst="rect">
            <a:avLst/>
          </a:prstGeom>
        </p:spPr>
      </p:pic>
      <p:pic>
        <p:nvPicPr>
          <p:cNvPr id="7" name="Picture 6">
            <a:extLst>
              <a:ext uri="{FF2B5EF4-FFF2-40B4-BE49-F238E27FC236}">
                <a16:creationId xmlns:a16="http://schemas.microsoft.com/office/drawing/2014/main" id="{AAB261F6-75C2-379B-4882-749CC0460AF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8390" y="4522806"/>
            <a:ext cx="1680762" cy="1496678"/>
          </a:xfrm>
          <a:prstGeom prst="rect">
            <a:avLst/>
          </a:prstGeom>
        </p:spPr>
      </p:pic>
      <p:sp>
        <p:nvSpPr>
          <p:cNvPr id="10" name="Rectangle: Rounded Corners 9">
            <a:extLst>
              <a:ext uri="{FF2B5EF4-FFF2-40B4-BE49-F238E27FC236}">
                <a16:creationId xmlns:a16="http://schemas.microsoft.com/office/drawing/2014/main" id="{8A9F3227-1541-41C0-A620-F9FD8BA493A6}"/>
              </a:ext>
            </a:extLst>
          </p:cNvPr>
          <p:cNvSpPr/>
          <p:nvPr/>
        </p:nvSpPr>
        <p:spPr>
          <a:xfrm>
            <a:off x="2743201" y="1664138"/>
            <a:ext cx="8506326" cy="1311442"/>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Highmark </a:t>
            </a:r>
            <a:r>
              <a:rPr lang="en-US" sz="1600" dirty="0" err="1">
                <a:solidFill>
                  <a:schemeClr val="tx1"/>
                </a:solidFill>
              </a:rPr>
              <a:t>Wholecare</a:t>
            </a:r>
            <a:r>
              <a:rPr lang="en-US" sz="1600" dirty="0">
                <a:solidFill>
                  <a:schemeClr val="tx1"/>
                </a:solidFill>
              </a:rPr>
              <a:t>             844-718-6400     </a:t>
            </a:r>
            <a:r>
              <a:rPr lang="en-US" sz="1600" dirty="0">
                <a:solidFill>
                  <a:schemeClr val="tx1"/>
                </a:solidFill>
                <a:hlinkClick r:id="rId6"/>
              </a:rPr>
              <a:t>SIU@highmark.com</a:t>
            </a:r>
            <a:r>
              <a:rPr lang="en-US" sz="1600" dirty="0">
                <a:solidFill>
                  <a:schemeClr val="tx1"/>
                </a:solidFill>
              </a:rPr>
              <a:t>    </a:t>
            </a:r>
            <a:r>
              <a:rPr lang="en-US" sz="1600" dirty="0">
                <a:solidFill>
                  <a:schemeClr val="tx1"/>
                </a:solidFill>
                <a:hlinkClick r:id="rId7"/>
              </a:rPr>
              <a:t>Online Form</a:t>
            </a:r>
            <a:endParaRPr lang="en-US" sz="1600" dirty="0">
              <a:solidFill>
                <a:schemeClr val="tx1"/>
              </a:solidFill>
            </a:endParaRPr>
          </a:p>
          <a:p>
            <a:r>
              <a:rPr lang="en-US" sz="1600" dirty="0">
                <a:solidFill>
                  <a:schemeClr val="tx1"/>
                </a:solidFill>
              </a:rPr>
              <a:t>Delivery Code: FIPR </a:t>
            </a:r>
          </a:p>
          <a:p>
            <a:r>
              <a:rPr lang="en-US" sz="1600" dirty="0">
                <a:solidFill>
                  <a:schemeClr val="tx1"/>
                </a:solidFill>
              </a:rPr>
              <a:t>Attn: FWA/SIU Unit</a:t>
            </a:r>
          </a:p>
          <a:p>
            <a:r>
              <a:rPr lang="en-US" sz="1600" dirty="0">
                <a:solidFill>
                  <a:schemeClr val="tx1"/>
                </a:solidFill>
              </a:rPr>
              <a:t>120 Fifth Ave.</a:t>
            </a:r>
          </a:p>
          <a:p>
            <a:r>
              <a:rPr lang="en-US" sz="1600" dirty="0">
                <a:solidFill>
                  <a:schemeClr val="tx1"/>
                </a:solidFill>
              </a:rPr>
              <a:t>Pittsburgh, PA 15222</a:t>
            </a:r>
          </a:p>
        </p:txBody>
      </p:sp>
      <p:sp>
        <p:nvSpPr>
          <p:cNvPr id="11" name="Rectangle: Rounded Corners 10">
            <a:extLst>
              <a:ext uri="{FF2B5EF4-FFF2-40B4-BE49-F238E27FC236}">
                <a16:creationId xmlns:a16="http://schemas.microsoft.com/office/drawing/2014/main" id="{4FF5AA80-1380-477E-34C5-777772AB0AF7}"/>
              </a:ext>
            </a:extLst>
          </p:cNvPr>
          <p:cNvSpPr/>
          <p:nvPr/>
        </p:nvSpPr>
        <p:spPr>
          <a:xfrm>
            <a:off x="2743201" y="3139781"/>
            <a:ext cx="8506326" cy="1311442"/>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Highmark Health Options    844-325-6256    </a:t>
            </a:r>
            <a:r>
              <a:rPr lang="en-US" sz="1600" dirty="0">
                <a:solidFill>
                  <a:schemeClr val="tx1"/>
                </a:solidFill>
                <a:hlinkClick r:id="rId8"/>
              </a:rPr>
              <a:t>SIU_HHO@highmark.com</a:t>
            </a:r>
            <a:r>
              <a:rPr lang="en-US" sz="1600" dirty="0">
                <a:solidFill>
                  <a:schemeClr val="tx1"/>
                </a:solidFill>
              </a:rPr>
              <a:t>        </a:t>
            </a:r>
            <a:r>
              <a:rPr lang="en-US" sz="1600" dirty="0">
                <a:solidFill>
                  <a:schemeClr val="tx1"/>
                </a:solidFill>
                <a:hlinkClick r:id="rId9"/>
              </a:rPr>
              <a:t>Online Form</a:t>
            </a:r>
            <a:endParaRPr lang="en-US" sz="1600" dirty="0">
              <a:solidFill>
                <a:schemeClr val="tx1"/>
              </a:solidFill>
            </a:endParaRPr>
          </a:p>
          <a:p>
            <a:r>
              <a:rPr lang="en-US" sz="1600" dirty="0">
                <a:solidFill>
                  <a:schemeClr val="tx1"/>
                </a:solidFill>
              </a:rPr>
              <a:t>Delivery Code: HHOFRAUD </a:t>
            </a:r>
          </a:p>
          <a:p>
            <a:r>
              <a:rPr lang="en-US" sz="1600" dirty="0">
                <a:solidFill>
                  <a:schemeClr val="tx1"/>
                </a:solidFill>
              </a:rPr>
              <a:t>Attn: FWA/SIU Unit </a:t>
            </a:r>
          </a:p>
          <a:p>
            <a:r>
              <a:rPr lang="en-US" sz="1600" dirty="0">
                <a:solidFill>
                  <a:schemeClr val="tx1"/>
                </a:solidFill>
              </a:rPr>
              <a:t>120 Fifth Ave.</a:t>
            </a:r>
          </a:p>
          <a:p>
            <a:r>
              <a:rPr lang="en-US" sz="1600" dirty="0">
                <a:solidFill>
                  <a:schemeClr val="tx1"/>
                </a:solidFill>
              </a:rPr>
              <a:t>Pittsburgh, PA 15222</a:t>
            </a:r>
          </a:p>
        </p:txBody>
      </p:sp>
      <p:sp>
        <p:nvSpPr>
          <p:cNvPr id="12" name="Rectangle: Rounded Corners 11">
            <a:extLst>
              <a:ext uri="{FF2B5EF4-FFF2-40B4-BE49-F238E27FC236}">
                <a16:creationId xmlns:a16="http://schemas.microsoft.com/office/drawing/2014/main" id="{8EC97B1D-D60A-02B0-4588-1C7FAFEB0DA8}"/>
              </a:ext>
            </a:extLst>
          </p:cNvPr>
          <p:cNvSpPr/>
          <p:nvPr/>
        </p:nvSpPr>
        <p:spPr>
          <a:xfrm>
            <a:off x="2743201" y="4615424"/>
            <a:ext cx="8506326" cy="1311442"/>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Highmark Health Options    844-718-6400      </a:t>
            </a:r>
            <a:r>
              <a:rPr lang="en-US" sz="1600" dirty="0">
                <a:solidFill>
                  <a:schemeClr val="tx1"/>
                </a:solidFill>
                <a:hlinkClick r:id="rId8"/>
              </a:rPr>
              <a:t>SIU_HHO@highmark.com</a:t>
            </a:r>
            <a:r>
              <a:rPr lang="en-US" sz="1600" dirty="0">
                <a:solidFill>
                  <a:schemeClr val="tx1"/>
                </a:solidFill>
              </a:rPr>
              <a:t>       </a:t>
            </a:r>
            <a:r>
              <a:rPr lang="en-US" sz="1600" dirty="0">
                <a:solidFill>
                  <a:schemeClr val="tx1"/>
                </a:solidFill>
                <a:hlinkClick r:id="rId10"/>
              </a:rPr>
              <a:t>Online Form</a:t>
            </a:r>
            <a:endParaRPr lang="en-US" sz="1600" dirty="0">
              <a:solidFill>
                <a:schemeClr val="tx1"/>
              </a:solidFill>
            </a:endParaRPr>
          </a:p>
          <a:p>
            <a:r>
              <a:rPr lang="en-US" sz="1600" dirty="0">
                <a:solidFill>
                  <a:schemeClr val="tx1"/>
                </a:solidFill>
              </a:rPr>
              <a:t>Delivery Code: FIPR </a:t>
            </a:r>
          </a:p>
          <a:p>
            <a:r>
              <a:rPr lang="en-US" sz="1600" dirty="0">
                <a:solidFill>
                  <a:schemeClr val="tx1"/>
                </a:solidFill>
              </a:rPr>
              <a:t>Attn: FWA/SIU Unit</a:t>
            </a:r>
          </a:p>
          <a:p>
            <a:r>
              <a:rPr lang="en-US" sz="1600" dirty="0">
                <a:solidFill>
                  <a:schemeClr val="tx1"/>
                </a:solidFill>
              </a:rPr>
              <a:t>120 Fifth Ave.</a:t>
            </a:r>
          </a:p>
          <a:p>
            <a:r>
              <a:rPr lang="en-US" sz="1600" dirty="0">
                <a:solidFill>
                  <a:schemeClr val="tx1"/>
                </a:solidFill>
              </a:rPr>
              <a:t>Pittsburgh, PA 15222</a:t>
            </a:r>
          </a:p>
        </p:txBody>
      </p:sp>
      <p:sp>
        <p:nvSpPr>
          <p:cNvPr id="13" name="Title 1">
            <a:extLst>
              <a:ext uri="{FF2B5EF4-FFF2-40B4-BE49-F238E27FC236}">
                <a16:creationId xmlns:a16="http://schemas.microsoft.com/office/drawing/2014/main" id="{CE82F894-4EFD-E937-3538-55D9D5A94456}"/>
              </a:ext>
            </a:extLst>
          </p:cNvPr>
          <p:cNvSpPr txBox="1">
            <a:spLocks/>
          </p:cNvSpPr>
          <p:nvPr/>
        </p:nvSpPr>
        <p:spPr>
          <a:xfrm>
            <a:off x="942473" y="2381394"/>
            <a:ext cx="467966" cy="130003"/>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000" b="1" i="0" kern="1200" spc="-150">
                <a:solidFill>
                  <a:schemeClr val="bg1"/>
                </a:solidFill>
                <a:latin typeface="Helvetica 75" panose="02000503000000020004" pitchFamily="2" charset="0"/>
                <a:ea typeface="Helvetica 75" panose="02000503000000020004" pitchFamily="2" charset="0"/>
                <a:cs typeface="Helvetica 75" panose="02000503000000020004" pitchFamily="2" charset="0"/>
              </a:defRPr>
            </a:lvl1pPr>
          </a:lstStyle>
          <a:p>
            <a:pPr algn="ctr"/>
            <a:r>
              <a:rPr lang="en-US" sz="900" spc="0" dirty="0">
                <a:latin typeface="Avenir Next LT Pro" panose="020B0504020202020204" pitchFamily="34" charset="77"/>
                <a:cs typeface="Arial" panose="020B0604020202020204" pitchFamily="34" charset="0"/>
              </a:rPr>
              <a:t>PA</a:t>
            </a:r>
            <a:endParaRPr lang="en-US" sz="900" u="sng" spc="0" baseline="30000" dirty="0">
              <a:latin typeface="Avenir Next LT Pro" panose="020B0504020202020204" pitchFamily="34" charset="77"/>
              <a:cs typeface="Arial" panose="020B0604020202020204" pitchFamily="34" charset="0"/>
            </a:endParaRPr>
          </a:p>
        </p:txBody>
      </p:sp>
      <p:sp>
        <p:nvSpPr>
          <p:cNvPr id="14" name="Title 1">
            <a:extLst>
              <a:ext uri="{FF2B5EF4-FFF2-40B4-BE49-F238E27FC236}">
                <a16:creationId xmlns:a16="http://schemas.microsoft.com/office/drawing/2014/main" id="{9B0E47E2-C3C5-DD9D-75B0-B6767DDB765E}"/>
              </a:ext>
            </a:extLst>
          </p:cNvPr>
          <p:cNvSpPr txBox="1">
            <a:spLocks/>
          </p:cNvSpPr>
          <p:nvPr/>
        </p:nvSpPr>
        <p:spPr>
          <a:xfrm>
            <a:off x="984615" y="3945380"/>
            <a:ext cx="467966" cy="130003"/>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000" b="1" i="0" kern="1200" spc="-150">
                <a:solidFill>
                  <a:schemeClr val="bg1"/>
                </a:solidFill>
                <a:latin typeface="Helvetica 75" panose="02000503000000020004" pitchFamily="2" charset="0"/>
                <a:ea typeface="Helvetica 75" panose="02000503000000020004" pitchFamily="2" charset="0"/>
                <a:cs typeface="Helvetica 75" panose="02000503000000020004" pitchFamily="2" charset="0"/>
              </a:defRPr>
            </a:lvl1pPr>
          </a:lstStyle>
          <a:p>
            <a:pPr algn="ctr"/>
            <a:r>
              <a:rPr lang="en-US" sz="900" spc="0" dirty="0">
                <a:solidFill>
                  <a:schemeClr val="bg1"/>
                </a:solidFill>
                <a:latin typeface="Avenir Next LT Pro" panose="020B0504020202020204" pitchFamily="34" charset="77"/>
                <a:cs typeface="Arial" panose="020B0604020202020204" pitchFamily="34" charset="0"/>
              </a:rPr>
              <a:t>DE</a:t>
            </a:r>
            <a:endParaRPr lang="en-US" sz="900" u="sng" spc="0" baseline="30000" dirty="0">
              <a:solidFill>
                <a:schemeClr val="bg1"/>
              </a:solidFill>
              <a:latin typeface="Avenir Next LT Pro" panose="020B0504020202020204" pitchFamily="34" charset="77"/>
              <a:cs typeface="Arial" panose="020B0604020202020204" pitchFamily="34" charset="0"/>
            </a:endParaRPr>
          </a:p>
        </p:txBody>
      </p:sp>
      <p:sp>
        <p:nvSpPr>
          <p:cNvPr id="15" name="Title 1">
            <a:extLst>
              <a:ext uri="{FF2B5EF4-FFF2-40B4-BE49-F238E27FC236}">
                <a16:creationId xmlns:a16="http://schemas.microsoft.com/office/drawing/2014/main" id="{771C1411-6711-C2A3-B62D-910BC08D896E}"/>
              </a:ext>
            </a:extLst>
          </p:cNvPr>
          <p:cNvSpPr txBox="1">
            <a:spLocks/>
          </p:cNvSpPr>
          <p:nvPr/>
        </p:nvSpPr>
        <p:spPr>
          <a:xfrm>
            <a:off x="800805" y="5397828"/>
            <a:ext cx="467966" cy="130003"/>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000" b="1" i="0" kern="1200" spc="-150">
                <a:solidFill>
                  <a:schemeClr val="bg1"/>
                </a:solidFill>
                <a:latin typeface="Helvetica 75" panose="02000503000000020004" pitchFamily="2" charset="0"/>
                <a:ea typeface="Helvetica 75" panose="02000503000000020004" pitchFamily="2" charset="0"/>
                <a:cs typeface="Helvetica 75" panose="02000503000000020004" pitchFamily="2" charset="0"/>
              </a:defRPr>
            </a:lvl1pPr>
          </a:lstStyle>
          <a:p>
            <a:pPr algn="ctr"/>
            <a:r>
              <a:rPr lang="en-US" sz="900" spc="0" dirty="0">
                <a:latin typeface="Avenir Next LT Pro" panose="020B0504020202020204" pitchFamily="34" charset="77"/>
                <a:cs typeface="Arial" panose="020B0604020202020204" pitchFamily="34" charset="0"/>
              </a:rPr>
              <a:t>WV</a:t>
            </a:r>
            <a:endParaRPr lang="en-US" sz="900" u="sng" spc="0" baseline="30000" dirty="0">
              <a:latin typeface="Avenir Next LT Pro" panose="020B0504020202020204" pitchFamily="34" charset="77"/>
              <a:cs typeface="Arial" panose="020B0604020202020204" pitchFamily="34" charset="0"/>
            </a:endParaRPr>
          </a:p>
        </p:txBody>
      </p:sp>
      <p:sp>
        <p:nvSpPr>
          <p:cNvPr id="16" name="Arrow: Pentagon 15">
            <a:extLst>
              <a:ext uri="{FF2B5EF4-FFF2-40B4-BE49-F238E27FC236}">
                <a16:creationId xmlns:a16="http://schemas.microsoft.com/office/drawing/2014/main" id="{0F9405DB-977C-8AF8-215C-6CB85AE0CE9C}"/>
              </a:ext>
            </a:extLst>
          </p:cNvPr>
          <p:cNvSpPr/>
          <p:nvPr/>
        </p:nvSpPr>
        <p:spPr>
          <a:xfrm>
            <a:off x="5624763" y="5643288"/>
            <a:ext cx="2743202" cy="996641"/>
          </a:xfrm>
          <a:prstGeom prst="homePlate">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If you suspect Fraud, Waste or Abuse, please report it so we may look into your concerns. </a:t>
            </a:r>
          </a:p>
        </p:txBody>
      </p:sp>
      <p:sp>
        <p:nvSpPr>
          <p:cNvPr id="18" name="Callout: Line 17">
            <a:extLst>
              <a:ext uri="{FF2B5EF4-FFF2-40B4-BE49-F238E27FC236}">
                <a16:creationId xmlns:a16="http://schemas.microsoft.com/office/drawing/2014/main" id="{A46D213A-981C-0E66-EF49-198765D49F25}"/>
              </a:ext>
            </a:extLst>
          </p:cNvPr>
          <p:cNvSpPr/>
          <p:nvPr/>
        </p:nvSpPr>
        <p:spPr>
          <a:xfrm>
            <a:off x="9673391" y="188495"/>
            <a:ext cx="2454442" cy="1311442"/>
          </a:xfrm>
          <a:prstGeom prst="borderCallout1">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i="0" dirty="0">
                <a:solidFill>
                  <a:schemeClr val="bg1"/>
                </a:solidFill>
                <a:effectLst/>
                <a:latin typeface="+mj-lt"/>
              </a:rPr>
              <a:t>You have the option to remain anonymous at all times. We have a team of people who look into all calls or mail regarding possible FWA of healthcare services.</a:t>
            </a:r>
          </a:p>
        </p:txBody>
      </p:sp>
    </p:spTree>
    <p:extLst>
      <p:ext uri="{BB962C8B-B14F-4D97-AF65-F5344CB8AC3E}">
        <p14:creationId xmlns:p14="http://schemas.microsoft.com/office/powerpoint/2010/main" val="32402761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26BECA82-4811-5CE8-A251-1D3EC222F99C}"/>
              </a:ext>
            </a:extLst>
          </p:cNvPr>
          <p:cNvSpPr/>
          <p:nvPr/>
        </p:nvSpPr>
        <p:spPr>
          <a:xfrm>
            <a:off x="0" y="0"/>
            <a:ext cx="12192000" cy="1311442"/>
          </a:xfrm>
          <a:prstGeom prst="rect">
            <a:avLst/>
          </a:prstGeom>
          <a:solidFill>
            <a:schemeClr val="tx2"/>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9BB8FC5-6DF6-5A9A-8CFD-898532BF455A}"/>
              </a:ext>
            </a:extLst>
          </p:cNvPr>
          <p:cNvSpPr>
            <a:spLocks noGrp="1"/>
          </p:cNvSpPr>
          <p:nvPr>
            <p:ph type="title"/>
          </p:nvPr>
        </p:nvSpPr>
        <p:spPr/>
        <p:txBody>
          <a:bodyPr/>
          <a:lstStyle/>
          <a:p>
            <a:r>
              <a:rPr lang="en-US" dirty="0">
                <a:solidFill>
                  <a:schemeClr val="bg1"/>
                </a:solidFill>
              </a:rPr>
              <a:t>Reporting Fraud, Waste and Abuse</a:t>
            </a:r>
            <a:br>
              <a:rPr lang="en-US" dirty="0">
                <a:solidFill>
                  <a:schemeClr val="bg1"/>
                </a:solidFill>
              </a:rPr>
            </a:br>
            <a:r>
              <a:rPr lang="en-US" dirty="0">
                <a:solidFill>
                  <a:schemeClr val="bg1"/>
                </a:solidFill>
              </a:rPr>
              <a:t>Highmark Enterprise </a:t>
            </a:r>
          </a:p>
        </p:txBody>
      </p:sp>
      <p:sp>
        <p:nvSpPr>
          <p:cNvPr id="3" name="Slide Number Placeholder 2">
            <a:extLst>
              <a:ext uri="{FF2B5EF4-FFF2-40B4-BE49-F238E27FC236}">
                <a16:creationId xmlns:a16="http://schemas.microsoft.com/office/drawing/2014/main" id="{427AC74E-C915-9F5D-02E6-A6CEEF11CBFE}"/>
              </a:ext>
            </a:extLst>
          </p:cNvPr>
          <p:cNvSpPr>
            <a:spLocks noGrp="1"/>
          </p:cNvSpPr>
          <p:nvPr>
            <p:ph type="sldNum" sz="quarter" idx="12"/>
          </p:nvPr>
        </p:nvSpPr>
        <p:spPr/>
        <p:txBody>
          <a:bodyPr/>
          <a:lstStyle/>
          <a:p>
            <a:fld id="{852F96CA-6691-524C-8407-2F4125053D12}" type="slidenum">
              <a:rPr lang="en-US" smtClean="0"/>
              <a:pPr/>
              <a:t>36</a:t>
            </a:fld>
            <a:r>
              <a:rPr lang="en-US" dirty="0"/>
              <a:t> of 38</a:t>
            </a:r>
          </a:p>
        </p:txBody>
      </p:sp>
      <p:grpSp>
        <p:nvGrpSpPr>
          <p:cNvPr id="4" name="Group 3">
            <a:extLst>
              <a:ext uri="{FF2B5EF4-FFF2-40B4-BE49-F238E27FC236}">
                <a16:creationId xmlns:a16="http://schemas.microsoft.com/office/drawing/2014/main" id="{69BE1A8B-A066-CC9D-3C89-CC5CD745839B}"/>
              </a:ext>
            </a:extLst>
          </p:cNvPr>
          <p:cNvGrpSpPr/>
          <p:nvPr/>
        </p:nvGrpSpPr>
        <p:grpSpPr>
          <a:xfrm>
            <a:off x="437693" y="1633399"/>
            <a:ext cx="3630967" cy="4473785"/>
            <a:chOff x="1366" y="0"/>
            <a:chExt cx="3552886" cy="3926760"/>
          </a:xfrm>
        </p:grpSpPr>
        <p:sp>
          <p:nvSpPr>
            <p:cNvPr id="5" name="Rectangle: Rounded Corners 4">
              <a:extLst>
                <a:ext uri="{FF2B5EF4-FFF2-40B4-BE49-F238E27FC236}">
                  <a16:creationId xmlns:a16="http://schemas.microsoft.com/office/drawing/2014/main" id="{ADAFE8E9-F05E-3B02-1D60-53AA6EE77DF6}"/>
                </a:ext>
              </a:extLst>
            </p:cNvPr>
            <p:cNvSpPr/>
            <p:nvPr/>
          </p:nvSpPr>
          <p:spPr>
            <a:xfrm>
              <a:off x="1366" y="0"/>
              <a:ext cx="3552886" cy="3926760"/>
            </a:xfrm>
            <a:prstGeom prst="roundRect">
              <a:avLst>
                <a:gd name="adj" fmla="val 10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6" name="Rectangle: Rounded Corners 4">
              <a:extLst>
                <a:ext uri="{FF2B5EF4-FFF2-40B4-BE49-F238E27FC236}">
                  <a16:creationId xmlns:a16="http://schemas.microsoft.com/office/drawing/2014/main" id="{6C2AEF1A-B372-5B08-9009-FFE7466CBCE7}"/>
                </a:ext>
              </a:extLst>
            </p:cNvPr>
            <p:cNvSpPr txBox="1"/>
            <p:nvPr/>
          </p:nvSpPr>
          <p:spPr>
            <a:xfrm>
              <a:off x="1366" y="0"/>
              <a:ext cx="3552886" cy="117802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2800" b="1" kern="1200" dirty="0">
                  <a:solidFill>
                    <a:schemeClr val="tx2"/>
                  </a:solidFill>
                </a:rPr>
                <a:t>Highmark </a:t>
              </a:r>
              <a:r>
                <a:rPr lang="en-US" sz="2800" b="1" dirty="0">
                  <a:solidFill>
                    <a:schemeClr val="tx2"/>
                  </a:solidFill>
                </a:rPr>
                <a:t>– PA &amp; DE</a:t>
              </a:r>
              <a:endParaRPr lang="en-US" sz="2800" b="1" kern="1200" dirty="0">
                <a:solidFill>
                  <a:schemeClr val="tx2"/>
                </a:solidFill>
              </a:endParaRPr>
            </a:p>
          </p:txBody>
        </p:sp>
      </p:grpSp>
      <p:grpSp>
        <p:nvGrpSpPr>
          <p:cNvPr id="7" name="Group 6">
            <a:extLst>
              <a:ext uri="{FF2B5EF4-FFF2-40B4-BE49-F238E27FC236}">
                <a16:creationId xmlns:a16="http://schemas.microsoft.com/office/drawing/2014/main" id="{0356FA75-1288-2276-E540-0A11203E7C42}"/>
              </a:ext>
            </a:extLst>
          </p:cNvPr>
          <p:cNvGrpSpPr/>
          <p:nvPr/>
        </p:nvGrpSpPr>
        <p:grpSpPr>
          <a:xfrm>
            <a:off x="4319558" y="1507910"/>
            <a:ext cx="3591926" cy="4599274"/>
            <a:chOff x="1366" y="-110146"/>
            <a:chExt cx="3591926" cy="4036906"/>
          </a:xfrm>
        </p:grpSpPr>
        <p:sp>
          <p:nvSpPr>
            <p:cNvPr id="8" name="Rectangle: Rounded Corners 7">
              <a:extLst>
                <a:ext uri="{FF2B5EF4-FFF2-40B4-BE49-F238E27FC236}">
                  <a16:creationId xmlns:a16="http://schemas.microsoft.com/office/drawing/2014/main" id="{DFB4EF95-2190-608A-3A4A-9E6829815D3F}"/>
                </a:ext>
              </a:extLst>
            </p:cNvPr>
            <p:cNvSpPr/>
            <p:nvPr/>
          </p:nvSpPr>
          <p:spPr>
            <a:xfrm>
              <a:off x="1366" y="0"/>
              <a:ext cx="3552886" cy="3926760"/>
            </a:xfrm>
            <a:prstGeom prst="roundRect">
              <a:avLst>
                <a:gd name="adj" fmla="val 10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9" name="Rectangle: Rounded Corners 4">
              <a:extLst>
                <a:ext uri="{FF2B5EF4-FFF2-40B4-BE49-F238E27FC236}">
                  <a16:creationId xmlns:a16="http://schemas.microsoft.com/office/drawing/2014/main" id="{878E37FE-323F-FE95-2EDD-5314A4E19169}"/>
                </a:ext>
              </a:extLst>
            </p:cNvPr>
            <p:cNvSpPr txBox="1"/>
            <p:nvPr/>
          </p:nvSpPr>
          <p:spPr>
            <a:xfrm>
              <a:off x="40406" y="-110146"/>
              <a:ext cx="3552886" cy="117802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2800" b="1" dirty="0">
                  <a:solidFill>
                    <a:schemeClr val="tx2"/>
                  </a:solidFill>
                </a:rPr>
                <a:t>Highmark WV</a:t>
              </a:r>
              <a:endParaRPr lang="en-US" sz="2800" b="1" kern="1200" dirty="0">
                <a:solidFill>
                  <a:schemeClr val="tx2"/>
                </a:solidFill>
              </a:endParaRPr>
            </a:p>
          </p:txBody>
        </p:sp>
      </p:grpSp>
      <p:grpSp>
        <p:nvGrpSpPr>
          <p:cNvPr id="10" name="Group 9">
            <a:extLst>
              <a:ext uri="{FF2B5EF4-FFF2-40B4-BE49-F238E27FC236}">
                <a16:creationId xmlns:a16="http://schemas.microsoft.com/office/drawing/2014/main" id="{AB52B18B-70D6-8943-C230-314C3F4F3DF5}"/>
              </a:ext>
            </a:extLst>
          </p:cNvPr>
          <p:cNvGrpSpPr/>
          <p:nvPr/>
        </p:nvGrpSpPr>
        <p:grpSpPr>
          <a:xfrm>
            <a:off x="8181110" y="1524182"/>
            <a:ext cx="3573198" cy="4583002"/>
            <a:chOff x="-18946" y="-95864"/>
            <a:chExt cx="3573198" cy="4022624"/>
          </a:xfrm>
        </p:grpSpPr>
        <p:sp>
          <p:nvSpPr>
            <p:cNvPr id="11" name="Rectangle: Rounded Corners 10">
              <a:extLst>
                <a:ext uri="{FF2B5EF4-FFF2-40B4-BE49-F238E27FC236}">
                  <a16:creationId xmlns:a16="http://schemas.microsoft.com/office/drawing/2014/main" id="{1902434C-79EF-DEB0-B34F-3FCAF13F4CAC}"/>
                </a:ext>
              </a:extLst>
            </p:cNvPr>
            <p:cNvSpPr/>
            <p:nvPr/>
          </p:nvSpPr>
          <p:spPr>
            <a:xfrm>
              <a:off x="1366" y="0"/>
              <a:ext cx="3552886" cy="3926760"/>
            </a:xfrm>
            <a:prstGeom prst="roundRect">
              <a:avLst>
                <a:gd name="adj" fmla="val 10000"/>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2" name="Rectangle: Rounded Corners 4">
              <a:extLst>
                <a:ext uri="{FF2B5EF4-FFF2-40B4-BE49-F238E27FC236}">
                  <a16:creationId xmlns:a16="http://schemas.microsoft.com/office/drawing/2014/main" id="{E664C099-69BF-DE24-A08F-D756563206C3}"/>
                </a:ext>
              </a:extLst>
            </p:cNvPr>
            <p:cNvSpPr txBox="1"/>
            <p:nvPr/>
          </p:nvSpPr>
          <p:spPr>
            <a:xfrm>
              <a:off x="-18946" y="-95864"/>
              <a:ext cx="3552886" cy="117802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2800" b="1" kern="1200" dirty="0">
                  <a:solidFill>
                    <a:schemeClr val="tx2"/>
                  </a:solidFill>
                </a:rPr>
                <a:t>Highmark NY</a:t>
              </a:r>
            </a:p>
          </p:txBody>
        </p:sp>
      </p:grpSp>
      <p:grpSp>
        <p:nvGrpSpPr>
          <p:cNvPr id="13" name="Group 12">
            <a:extLst>
              <a:ext uri="{FF2B5EF4-FFF2-40B4-BE49-F238E27FC236}">
                <a16:creationId xmlns:a16="http://schemas.microsoft.com/office/drawing/2014/main" id="{7EE25B27-8D1F-A782-693F-C4EEE98B15F3}"/>
              </a:ext>
            </a:extLst>
          </p:cNvPr>
          <p:cNvGrpSpPr/>
          <p:nvPr/>
        </p:nvGrpSpPr>
        <p:grpSpPr>
          <a:xfrm>
            <a:off x="771144" y="2731966"/>
            <a:ext cx="2853727" cy="1143194"/>
            <a:chOff x="7995360" y="1178363"/>
            <a:chExt cx="2842309" cy="771451"/>
          </a:xfrm>
        </p:grpSpPr>
        <p:sp>
          <p:nvSpPr>
            <p:cNvPr id="14" name="Rectangle: Rounded Corners 13">
              <a:extLst>
                <a:ext uri="{FF2B5EF4-FFF2-40B4-BE49-F238E27FC236}">
                  <a16:creationId xmlns:a16="http://schemas.microsoft.com/office/drawing/2014/main" id="{9A7870D7-3487-7215-5864-32E694F7BE56}"/>
                </a:ext>
              </a:extLst>
            </p:cNvPr>
            <p:cNvSpPr/>
            <p:nvPr/>
          </p:nvSpPr>
          <p:spPr>
            <a:xfrm>
              <a:off x="7995360" y="1178363"/>
              <a:ext cx="2842309" cy="771451"/>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15" name="Rectangle: Rounded Corners 4">
              <a:extLst>
                <a:ext uri="{FF2B5EF4-FFF2-40B4-BE49-F238E27FC236}">
                  <a16:creationId xmlns:a16="http://schemas.microsoft.com/office/drawing/2014/main" id="{D83473A3-DA51-C286-60F4-9FDE6CD5AB54}"/>
                </a:ext>
              </a:extLst>
            </p:cNvPr>
            <p:cNvSpPr txBox="1"/>
            <p:nvPr/>
          </p:nvSpPr>
          <p:spPr>
            <a:xfrm>
              <a:off x="8017955" y="1200958"/>
              <a:ext cx="2797119" cy="72626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Font typeface="Arial" panose="020B0604020202020204" pitchFamily="34" charset="0"/>
                <a:buNone/>
              </a:pPr>
              <a:r>
                <a:rPr lang="en-US" sz="1600" b="0" i="0" dirty="0">
                  <a:solidFill>
                    <a:schemeClr val="bg1"/>
                  </a:solidFill>
                  <a:effectLst/>
                  <a:latin typeface="+mj-lt"/>
                </a:rPr>
                <a:t>P.O. Box 890138</a:t>
              </a:r>
              <a:br>
                <a:rPr lang="en-US" sz="1600" b="0" i="0" dirty="0">
                  <a:solidFill>
                    <a:schemeClr val="bg1"/>
                  </a:solidFill>
                  <a:effectLst/>
                  <a:latin typeface="+mj-lt"/>
                </a:rPr>
              </a:br>
              <a:r>
                <a:rPr lang="en-US" sz="1600" b="0" i="0" dirty="0">
                  <a:solidFill>
                    <a:schemeClr val="bg1"/>
                  </a:solidFill>
                  <a:effectLst/>
                  <a:latin typeface="+mj-lt"/>
                </a:rPr>
                <a:t>Camp Hill, PA 17089-0138</a:t>
              </a:r>
              <a:endParaRPr lang="en-US" sz="1600" kern="1200" dirty="0">
                <a:solidFill>
                  <a:schemeClr val="bg1"/>
                </a:solidFill>
                <a:latin typeface="+mj-lt"/>
              </a:endParaRPr>
            </a:p>
          </p:txBody>
        </p:sp>
      </p:grpSp>
      <p:grpSp>
        <p:nvGrpSpPr>
          <p:cNvPr id="16" name="Group 15">
            <a:extLst>
              <a:ext uri="{FF2B5EF4-FFF2-40B4-BE49-F238E27FC236}">
                <a16:creationId xmlns:a16="http://schemas.microsoft.com/office/drawing/2014/main" id="{9D6D09A5-9A1F-14F3-4642-C1BEE8E5B888}"/>
              </a:ext>
            </a:extLst>
          </p:cNvPr>
          <p:cNvGrpSpPr/>
          <p:nvPr/>
        </p:nvGrpSpPr>
        <p:grpSpPr>
          <a:xfrm>
            <a:off x="774473" y="3951247"/>
            <a:ext cx="2853727" cy="589113"/>
            <a:chOff x="7995360" y="1178363"/>
            <a:chExt cx="2842309" cy="771451"/>
          </a:xfrm>
        </p:grpSpPr>
        <p:sp>
          <p:nvSpPr>
            <p:cNvPr id="17" name="Rectangle: Rounded Corners 16">
              <a:extLst>
                <a:ext uri="{FF2B5EF4-FFF2-40B4-BE49-F238E27FC236}">
                  <a16:creationId xmlns:a16="http://schemas.microsoft.com/office/drawing/2014/main" id="{73B03B95-90F8-4EA8-F0F8-BCC61041FB4E}"/>
                </a:ext>
              </a:extLst>
            </p:cNvPr>
            <p:cNvSpPr/>
            <p:nvPr/>
          </p:nvSpPr>
          <p:spPr>
            <a:xfrm>
              <a:off x="7995360" y="1178363"/>
              <a:ext cx="2842309" cy="771451"/>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18" name="Rectangle: Rounded Corners 4">
              <a:extLst>
                <a:ext uri="{FF2B5EF4-FFF2-40B4-BE49-F238E27FC236}">
                  <a16:creationId xmlns:a16="http://schemas.microsoft.com/office/drawing/2014/main" id="{F69EBEB9-C98D-C3CA-666C-75C37F34A4F6}"/>
                </a:ext>
              </a:extLst>
            </p:cNvPr>
            <p:cNvSpPr txBox="1"/>
            <p:nvPr/>
          </p:nvSpPr>
          <p:spPr>
            <a:xfrm>
              <a:off x="8017955" y="1200958"/>
              <a:ext cx="2797119" cy="72626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Font typeface="Arial" panose="020B0604020202020204" pitchFamily="34" charset="0"/>
                <a:buNone/>
              </a:pPr>
              <a:r>
                <a:rPr lang="en-US" sz="1600" b="0" i="0" dirty="0">
                  <a:solidFill>
                    <a:schemeClr val="bg1"/>
                  </a:solidFill>
                  <a:effectLst/>
                  <a:latin typeface="+mj-lt"/>
                </a:rPr>
                <a:t>1-800-438-2478</a:t>
              </a:r>
              <a:endParaRPr lang="en-US" sz="1600" kern="1200" dirty="0">
                <a:solidFill>
                  <a:schemeClr val="bg1"/>
                </a:solidFill>
                <a:latin typeface="+mj-lt"/>
              </a:endParaRPr>
            </a:p>
          </p:txBody>
        </p:sp>
      </p:grpSp>
      <p:grpSp>
        <p:nvGrpSpPr>
          <p:cNvPr id="19" name="Group 18">
            <a:extLst>
              <a:ext uri="{FF2B5EF4-FFF2-40B4-BE49-F238E27FC236}">
                <a16:creationId xmlns:a16="http://schemas.microsoft.com/office/drawing/2014/main" id="{792F88BC-1163-3B18-3934-454CE0922BDC}"/>
              </a:ext>
            </a:extLst>
          </p:cNvPr>
          <p:cNvGrpSpPr/>
          <p:nvPr/>
        </p:nvGrpSpPr>
        <p:grpSpPr>
          <a:xfrm>
            <a:off x="775920" y="4664611"/>
            <a:ext cx="2853727" cy="589113"/>
            <a:chOff x="7995360" y="1178363"/>
            <a:chExt cx="2842309" cy="771451"/>
          </a:xfrm>
        </p:grpSpPr>
        <p:sp>
          <p:nvSpPr>
            <p:cNvPr id="20" name="Rectangle: Rounded Corners 19">
              <a:extLst>
                <a:ext uri="{FF2B5EF4-FFF2-40B4-BE49-F238E27FC236}">
                  <a16:creationId xmlns:a16="http://schemas.microsoft.com/office/drawing/2014/main" id="{E8A4D476-65CA-DBFC-DFD3-679F0D55E719}"/>
                </a:ext>
              </a:extLst>
            </p:cNvPr>
            <p:cNvSpPr/>
            <p:nvPr/>
          </p:nvSpPr>
          <p:spPr>
            <a:xfrm>
              <a:off x="7995360" y="1178363"/>
              <a:ext cx="2842309" cy="771451"/>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21" name="Rectangle: Rounded Corners 4">
              <a:hlinkClick r:id="rId3"/>
              <a:extLst>
                <a:ext uri="{FF2B5EF4-FFF2-40B4-BE49-F238E27FC236}">
                  <a16:creationId xmlns:a16="http://schemas.microsoft.com/office/drawing/2014/main" id="{33B0A858-B26E-0EC5-3F2E-D8D921E25672}"/>
                </a:ext>
              </a:extLst>
            </p:cNvPr>
            <p:cNvSpPr txBox="1"/>
            <p:nvPr/>
          </p:nvSpPr>
          <p:spPr>
            <a:xfrm>
              <a:off x="8017955" y="1200958"/>
              <a:ext cx="2797119" cy="72626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Font typeface="Arial" panose="020B0604020202020204" pitchFamily="34" charset="0"/>
                <a:buNone/>
              </a:pPr>
              <a:r>
                <a:rPr lang="en-US" sz="1600" dirty="0"/>
                <a:t>Online Form</a:t>
              </a:r>
              <a:endParaRPr lang="en-US" sz="1600" kern="1200" dirty="0"/>
            </a:p>
          </p:txBody>
        </p:sp>
      </p:grpSp>
      <p:grpSp>
        <p:nvGrpSpPr>
          <p:cNvPr id="22" name="Group 21">
            <a:extLst>
              <a:ext uri="{FF2B5EF4-FFF2-40B4-BE49-F238E27FC236}">
                <a16:creationId xmlns:a16="http://schemas.microsoft.com/office/drawing/2014/main" id="{65F6A4E7-43CC-C14A-94D2-94CF228E5EC1}"/>
              </a:ext>
            </a:extLst>
          </p:cNvPr>
          <p:cNvGrpSpPr/>
          <p:nvPr/>
        </p:nvGrpSpPr>
        <p:grpSpPr>
          <a:xfrm>
            <a:off x="774473" y="5404518"/>
            <a:ext cx="2853727" cy="589113"/>
            <a:chOff x="7995360" y="1178363"/>
            <a:chExt cx="2842309" cy="771451"/>
          </a:xfrm>
        </p:grpSpPr>
        <p:sp>
          <p:nvSpPr>
            <p:cNvPr id="23" name="Rectangle: Rounded Corners 22">
              <a:extLst>
                <a:ext uri="{FF2B5EF4-FFF2-40B4-BE49-F238E27FC236}">
                  <a16:creationId xmlns:a16="http://schemas.microsoft.com/office/drawing/2014/main" id="{300CBAC8-2C5B-9A16-B7D1-005DCEBBCAD7}"/>
                </a:ext>
              </a:extLst>
            </p:cNvPr>
            <p:cNvSpPr/>
            <p:nvPr/>
          </p:nvSpPr>
          <p:spPr>
            <a:xfrm>
              <a:off x="7995360" y="1178363"/>
              <a:ext cx="2842309" cy="771451"/>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24" name="Rectangle: Rounded Corners 4">
              <a:extLst>
                <a:ext uri="{FF2B5EF4-FFF2-40B4-BE49-F238E27FC236}">
                  <a16:creationId xmlns:a16="http://schemas.microsoft.com/office/drawing/2014/main" id="{B06A259D-EF7A-3836-16E8-22F7ED95F111}"/>
                </a:ext>
              </a:extLst>
            </p:cNvPr>
            <p:cNvSpPr txBox="1"/>
            <p:nvPr/>
          </p:nvSpPr>
          <p:spPr>
            <a:xfrm>
              <a:off x="8017955" y="1200958"/>
              <a:ext cx="2797119" cy="72626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0640" tIns="30480" rIns="40640" bIns="30480" numCol="1" spcCol="1270" anchor="ctr" anchorCtr="0">
              <a:noAutofit/>
            </a:bodyPr>
            <a:lstStyle/>
            <a:p>
              <a:pPr algn="ctr" defTabSz="711200">
                <a:lnSpc>
                  <a:spcPct val="90000"/>
                </a:lnSpc>
                <a:spcBef>
                  <a:spcPct val="0"/>
                </a:spcBef>
                <a:spcAft>
                  <a:spcPct val="35000"/>
                </a:spcAft>
              </a:pPr>
              <a:r>
                <a:rPr lang="en-US" sz="1600" kern="1200" dirty="0">
                  <a:latin typeface="+mj-lt"/>
                </a:rPr>
                <a:t>Fax: </a:t>
              </a:r>
              <a:r>
                <a:rPr lang="en-US" sz="1600" b="0" i="0" dirty="0">
                  <a:solidFill>
                    <a:schemeClr val="bg1"/>
                  </a:solidFill>
                  <a:effectLst/>
                  <a:latin typeface="+mj-lt"/>
                </a:rPr>
                <a:t>717-635-4590</a:t>
              </a:r>
            </a:p>
          </p:txBody>
        </p:sp>
      </p:grpSp>
      <p:grpSp>
        <p:nvGrpSpPr>
          <p:cNvPr id="25" name="Group 24">
            <a:extLst>
              <a:ext uri="{FF2B5EF4-FFF2-40B4-BE49-F238E27FC236}">
                <a16:creationId xmlns:a16="http://schemas.microsoft.com/office/drawing/2014/main" id="{D0CF52F2-8BA0-D34A-B527-5FE4E6CA2B76}"/>
              </a:ext>
            </a:extLst>
          </p:cNvPr>
          <p:cNvGrpSpPr/>
          <p:nvPr/>
        </p:nvGrpSpPr>
        <p:grpSpPr>
          <a:xfrm>
            <a:off x="4667264" y="2731966"/>
            <a:ext cx="2853727" cy="1215984"/>
            <a:chOff x="7995360" y="1178363"/>
            <a:chExt cx="2842309" cy="817101"/>
          </a:xfrm>
        </p:grpSpPr>
        <p:sp>
          <p:nvSpPr>
            <p:cNvPr id="26" name="Rectangle: Rounded Corners 25">
              <a:extLst>
                <a:ext uri="{FF2B5EF4-FFF2-40B4-BE49-F238E27FC236}">
                  <a16:creationId xmlns:a16="http://schemas.microsoft.com/office/drawing/2014/main" id="{E89F2F69-F881-3CE7-291F-688EFAA76D10}"/>
                </a:ext>
              </a:extLst>
            </p:cNvPr>
            <p:cNvSpPr/>
            <p:nvPr/>
          </p:nvSpPr>
          <p:spPr>
            <a:xfrm>
              <a:off x="7995360" y="1178363"/>
              <a:ext cx="2842309" cy="771451"/>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27" name="Rectangle: Rounded Corners 4">
              <a:extLst>
                <a:ext uri="{FF2B5EF4-FFF2-40B4-BE49-F238E27FC236}">
                  <a16:creationId xmlns:a16="http://schemas.microsoft.com/office/drawing/2014/main" id="{C41DA7EC-F3CD-CD05-3B1E-71EDF1296E21}"/>
                </a:ext>
              </a:extLst>
            </p:cNvPr>
            <p:cNvSpPr txBox="1"/>
            <p:nvPr/>
          </p:nvSpPr>
          <p:spPr>
            <a:xfrm>
              <a:off x="8040549" y="1269203"/>
              <a:ext cx="2797119" cy="72626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Font typeface="Arial" panose="020B0604020202020204" pitchFamily="34" charset="0"/>
                <a:buNone/>
              </a:pPr>
              <a:r>
                <a:rPr lang="en-US" sz="1600" b="0" i="0" dirty="0">
                  <a:solidFill>
                    <a:schemeClr val="bg1"/>
                  </a:solidFill>
                  <a:effectLst/>
                  <a:latin typeface="+mj-lt"/>
                </a:rPr>
                <a:t>614 Market Street</a:t>
              </a:r>
              <a:br>
                <a:rPr lang="en-US" sz="1600" b="0" i="0" dirty="0">
                  <a:solidFill>
                    <a:schemeClr val="bg1"/>
                  </a:solidFill>
                  <a:effectLst/>
                  <a:latin typeface="+mj-lt"/>
                </a:rPr>
              </a:br>
              <a:r>
                <a:rPr lang="en-US" sz="1600" b="0" i="0" dirty="0">
                  <a:solidFill>
                    <a:schemeClr val="bg1"/>
                  </a:solidFill>
                  <a:effectLst/>
                  <a:latin typeface="+mj-lt"/>
                </a:rPr>
                <a:t>P.O. Box 1948</a:t>
              </a:r>
              <a:br>
                <a:rPr lang="en-US" sz="1200" b="0" i="0" dirty="0">
                  <a:solidFill>
                    <a:srgbClr val="001446"/>
                  </a:solidFill>
                  <a:effectLst/>
                  <a:latin typeface="+mj-lt"/>
                </a:rPr>
              </a:br>
              <a:r>
                <a:rPr lang="en-US" sz="1600" b="0" i="0" dirty="0">
                  <a:solidFill>
                    <a:schemeClr val="bg1"/>
                  </a:solidFill>
                  <a:effectLst/>
                  <a:latin typeface="+mj-lt"/>
                </a:rPr>
                <a:t>Parkersburg, WV 26102</a:t>
              </a:r>
              <a:br>
                <a:rPr lang="en-US" sz="1600" b="0" i="0" dirty="0">
                  <a:solidFill>
                    <a:srgbClr val="001446"/>
                  </a:solidFill>
                  <a:effectLst/>
                  <a:latin typeface="roboto" panose="02000000000000000000" pitchFamily="2" charset="0"/>
                </a:rPr>
              </a:br>
              <a:endParaRPr lang="en-US" sz="1600" kern="1200" dirty="0"/>
            </a:p>
          </p:txBody>
        </p:sp>
      </p:grpSp>
      <p:grpSp>
        <p:nvGrpSpPr>
          <p:cNvPr id="28" name="Group 27">
            <a:extLst>
              <a:ext uri="{FF2B5EF4-FFF2-40B4-BE49-F238E27FC236}">
                <a16:creationId xmlns:a16="http://schemas.microsoft.com/office/drawing/2014/main" id="{D7D433C6-D34D-9EA5-F1E1-67CF981EB9BB}"/>
              </a:ext>
            </a:extLst>
          </p:cNvPr>
          <p:cNvGrpSpPr/>
          <p:nvPr/>
        </p:nvGrpSpPr>
        <p:grpSpPr>
          <a:xfrm>
            <a:off x="4667265" y="3965205"/>
            <a:ext cx="2853727" cy="589113"/>
            <a:chOff x="7995360" y="1178363"/>
            <a:chExt cx="2842309" cy="771451"/>
          </a:xfrm>
        </p:grpSpPr>
        <p:sp>
          <p:nvSpPr>
            <p:cNvPr id="29" name="Rectangle: Rounded Corners 28">
              <a:extLst>
                <a:ext uri="{FF2B5EF4-FFF2-40B4-BE49-F238E27FC236}">
                  <a16:creationId xmlns:a16="http://schemas.microsoft.com/office/drawing/2014/main" id="{2F8C10D9-7FF7-13E0-8636-9ADA01C4095F}"/>
                </a:ext>
              </a:extLst>
            </p:cNvPr>
            <p:cNvSpPr/>
            <p:nvPr/>
          </p:nvSpPr>
          <p:spPr>
            <a:xfrm>
              <a:off x="7995360" y="1178363"/>
              <a:ext cx="2842309" cy="771451"/>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30" name="Rectangle: Rounded Corners 4">
              <a:extLst>
                <a:ext uri="{FF2B5EF4-FFF2-40B4-BE49-F238E27FC236}">
                  <a16:creationId xmlns:a16="http://schemas.microsoft.com/office/drawing/2014/main" id="{45D4D274-322F-E031-727A-760902203967}"/>
                </a:ext>
              </a:extLst>
            </p:cNvPr>
            <p:cNvSpPr txBox="1"/>
            <p:nvPr/>
          </p:nvSpPr>
          <p:spPr>
            <a:xfrm>
              <a:off x="8017955" y="1200958"/>
              <a:ext cx="2797119" cy="72626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Font typeface="Arial" panose="020B0604020202020204" pitchFamily="34" charset="0"/>
                <a:buNone/>
              </a:pPr>
              <a:r>
                <a:rPr lang="en-US" sz="1600" b="0" i="0" dirty="0">
                  <a:solidFill>
                    <a:schemeClr val="bg1"/>
                  </a:solidFill>
                  <a:effectLst/>
                  <a:latin typeface="+mj-lt"/>
                </a:rPr>
                <a:t>800-788-5661</a:t>
              </a:r>
              <a:endParaRPr lang="en-US" sz="1600" kern="1200" dirty="0">
                <a:solidFill>
                  <a:schemeClr val="bg1"/>
                </a:solidFill>
                <a:latin typeface="+mj-lt"/>
              </a:endParaRPr>
            </a:p>
          </p:txBody>
        </p:sp>
      </p:grpSp>
      <p:grpSp>
        <p:nvGrpSpPr>
          <p:cNvPr id="32" name="Group 31">
            <a:extLst>
              <a:ext uri="{FF2B5EF4-FFF2-40B4-BE49-F238E27FC236}">
                <a16:creationId xmlns:a16="http://schemas.microsoft.com/office/drawing/2014/main" id="{688F9718-2ADB-DD7A-D3EB-4C5534CBFE9C}"/>
              </a:ext>
            </a:extLst>
          </p:cNvPr>
          <p:cNvGrpSpPr/>
          <p:nvPr/>
        </p:nvGrpSpPr>
        <p:grpSpPr>
          <a:xfrm>
            <a:off x="4667265" y="5387264"/>
            <a:ext cx="2853727" cy="589113"/>
            <a:chOff x="7995360" y="1178363"/>
            <a:chExt cx="2842309" cy="771451"/>
          </a:xfrm>
        </p:grpSpPr>
        <p:sp>
          <p:nvSpPr>
            <p:cNvPr id="33" name="Rectangle: Rounded Corners 32">
              <a:extLst>
                <a:ext uri="{FF2B5EF4-FFF2-40B4-BE49-F238E27FC236}">
                  <a16:creationId xmlns:a16="http://schemas.microsoft.com/office/drawing/2014/main" id="{DD514144-0C66-D814-6807-0095084365C4}"/>
                </a:ext>
              </a:extLst>
            </p:cNvPr>
            <p:cNvSpPr/>
            <p:nvPr/>
          </p:nvSpPr>
          <p:spPr>
            <a:xfrm>
              <a:off x="7995360" y="1178363"/>
              <a:ext cx="2842309" cy="771451"/>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34" name="Rectangle: Rounded Corners 4">
              <a:extLst>
                <a:ext uri="{FF2B5EF4-FFF2-40B4-BE49-F238E27FC236}">
                  <a16:creationId xmlns:a16="http://schemas.microsoft.com/office/drawing/2014/main" id="{F175D7EF-2469-4A54-BA5F-B2E33D9A734B}"/>
                </a:ext>
              </a:extLst>
            </p:cNvPr>
            <p:cNvSpPr txBox="1"/>
            <p:nvPr/>
          </p:nvSpPr>
          <p:spPr>
            <a:xfrm>
              <a:off x="8017955" y="1200959"/>
              <a:ext cx="2797119" cy="72626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Font typeface="Arial" panose="020B0604020202020204" pitchFamily="34" charset="0"/>
                <a:buNone/>
              </a:pPr>
              <a:r>
                <a:rPr lang="en-US" sz="1600" b="0" i="0" dirty="0">
                  <a:solidFill>
                    <a:schemeClr val="bg1"/>
                  </a:solidFill>
                  <a:effectLst/>
                  <a:latin typeface="+mj-lt"/>
                </a:rPr>
                <a:t>Fax:</a:t>
              </a:r>
              <a:r>
                <a:rPr lang="en-US" sz="1600" b="0" i="0" dirty="0">
                  <a:solidFill>
                    <a:srgbClr val="001446"/>
                  </a:solidFill>
                  <a:effectLst/>
                  <a:latin typeface="+mj-lt"/>
                </a:rPr>
                <a:t> </a:t>
              </a:r>
              <a:r>
                <a:rPr lang="en-US" sz="1600" b="0" i="0" dirty="0">
                  <a:solidFill>
                    <a:schemeClr val="bg1"/>
                  </a:solidFill>
                  <a:effectLst/>
                  <a:latin typeface="+mj-lt"/>
                </a:rPr>
                <a:t>717-635-4590</a:t>
              </a:r>
              <a:endParaRPr lang="en-US" sz="1600" kern="1200" dirty="0">
                <a:solidFill>
                  <a:schemeClr val="bg1"/>
                </a:solidFill>
                <a:latin typeface="+mj-lt"/>
              </a:endParaRPr>
            </a:p>
          </p:txBody>
        </p:sp>
      </p:grpSp>
      <p:sp>
        <p:nvSpPr>
          <p:cNvPr id="35" name="Rectangle: Rounded Corners 34">
            <a:extLst>
              <a:ext uri="{FF2B5EF4-FFF2-40B4-BE49-F238E27FC236}">
                <a16:creationId xmlns:a16="http://schemas.microsoft.com/office/drawing/2014/main" id="{8DE626EA-81A6-5C9D-AC8B-019AE0418C3F}"/>
              </a:ext>
            </a:extLst>
          </p:cNvPr>
          <p:cNvSpPr/>
          <p:nvPr/>
        </p:nvSpPr>
        <p:spPr>
          <a:xfrm>
            <a:off x="4667262" y="4667870"/>
            <a:ext cx="2853727" cy="589113"/>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36" name="Rectangle: Rounded Corners 4">
            <a:hlinkClick r:id="rId3"/>
            <a:extLst>
              <a:ext uri="{FF2B5EF4-FFF2-40B4-BE49-F238E27FC236}">
                <a16:creationId xmlns:a16="http://schemas.microsoft.com/office/drawing/2014/main" id="{9F100E84-4768-509D-FD7B-BE91DC8A1515}"/>
              </a:ext>
            </a:extLst>
          </p:cNvPr>
          <p:cNvSpPr txBox="1"/>
          <p:nvPr/>
        </p:nvSpPr>
        <p:spPr>
          <a:xfrm>
            <a:off x="4814503" y="4715128"/>
            <a:ext cx="2641076" cy="51614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Font typeface="Arial" panose="020B0604020202020204" pitchFamily="34" charset="0"/>
              <a:buNone/>
            </a:pPr>
            <a:r>
              <a:rPr lang="en-US" sz="1600" kern="1200" dirty="0"/>
              <a:t>Online Form</a:t>
            </a:r>
          </a:p>
        </p:txBody>
      </p:sp>
      <p:grpSp>
        <p:nvGrpSpPr>
          <p:cNvPr id="37" name="Group 36">
            <a:extLst>
              <a:ext uri="{FF2B5EF4-FFF2-40B4-BE49-F238E27FC236}">
                <a16:creationId xmlns:a16="http://schemas.microsoft.com/office/drawing/2014/main" id="{00622A02-1DD4-67ED-37B2-0D9C5D85FFFE}"/>
              </a:ext>
            </a:extLst>
          </p:cNvPr>
          <p:cNvGrpSpPr/>
          <p:nvPr/>
        </p:nvGrpSpPr>
        <p:grpSpPr>
          <a:xfrm>
            <a:off x="8567129" y="2731966"/>
            <a:ext cx="2853727" cy="1143194"/>
            <a:chOff x="7995360" y="1178363"/>
            <a:chExt cx="2842309" cy="771451"/>
          </a:xfrm>
        </p:grpSpPr>
        <p:sp>
          <p:nvSpPr>
            <p:cNvPr id="38" name="Rectangle: Rounded Corners 37">
              <a:extLst>
                <a:ext uri="{FF2B5EF4-FFF2-40B4-BE49-F238E27FC236}">
                  <a16:creationId xmlns:a16="http://schemas.microsoft.com/office/drawing/2014/main" id="{5CA30C3F-2368-5B8E-2665-9FB5059A9FAD}"/>
                </a:ext>
              </a:extLst>
            </p:cNvPr>
            <p:cNvSpPr/>
            <p:nvPr/>
          </p:nvSpPr>
          <p:spPr>
            <a:xfrm>
              <a:off x="7995360" y="1178363"/>
              <a:ext cx="2842309" cy="771451"/>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39" name="Rectangle: Rounded Corners 4">
              <a:extLst>
                <a:ext uri="{FF2B5EF4-FFF2-40B4-BE49-F238E27FC236}">
                  <a16:creationId xmlns:a16="http://schemas.microsoft.com/office/drawing/2014/main" id="{8038599F-3C85-A474-F648-C87E383C3DCD}"/>
                </a:ext>
              </a:extLst>
            </p:cNvPr>
            <p:cNvSpPr txBox="1"/>
            <p:nvPr/>
          </p:nvSpPr>
          <p:spPr>
            <a:xfrm>
              <a:off x="8017955" y="1200958"/>
              <a:ext cx="2797119" cy="72626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Font typeface="Arial" panose="020B0604020202020204" pitchFamily="34" charset="0"/>
                <a:buNone/>
              </a:pPr>
              <a:r>
                <a:rPr lang="en-US" sz="1600" b="0" i="0" dirty="0">
                  <a:solidFill>
                    <a:schemeClr val="bg1"/>
                  </a:solidFill>
                  <a:effectLst/>
                  <a:latin typeface="+mj-lt"/>
                </a:rPr>
                <a:t>257 W. Genesee Street</a:t>
              </a:r>
              <a:br>
                <a:rPr lang="en-US" sz="1600" b="0" i="0" dirty="0">
                  <a:solidFill>
                    <a:schemeClr val="bg1"/>
                  </a:solidFill>
                  <a:effectLst/>
                  <a:latin typeface="+mj-lt"/>
                </a:rPr>
              </a:br>
              <a:r>
                <a:rPr lang="en-US" sz="1600" b="0" i="0" dirty="0">
                  <a:solidFill>
                    <a:schemeClr val="bg1"/>
                  </a:solidFill>
                  <a:effectLst/>
                  <a:latin typeface="+mj-lt"/>
                </a:rPr>
                <a:t>Buffalo, NY 14202</a:t>
              </a:r>
              <a:endParaRPr lang="en-US" sz="1600" kern="1200" dirty="0">
                <a:solidFill>
                  <a:schemeClr val="bg1"/>
                </a:solidFill>
                <a:latin typeface="+mj-lt"/>
              </a:endParaRPr>
            </a:p>
          </p:txBody>
        </p:sp>
      </p:grpSp>
      <p:grpSp>
        <p:nvGrpSpPr>
          <p:cNvPr id="40" name="Group 39">
            <a:extLst>
              <a:ext uri="{FF2B5EF4-FFF2-40B4-BE49-F238E27FC236}">
                <a16:creationId xmlns:a16="http://schemas.microsoft.com/office/drawing/2014/main" id="{030A87BD-04DF-A1D9-94D6-703607C03CBA}"/>
              </a:ext>
            </a:extLst>
          </p:cNvPr>
          <p:cNvGrpSpPr/>
          <p:nvPr/>
        </p:nvGrpSpPr>
        <p:grpSpPr>
          <a:xfrm>
            <a:off x="8541114" y="3991683"/>
            <a:ext cx="2853727" cy="589113"/>
            <a:chOff x="7995360" y="1178363"/>
            <a:chExt cx="2842309" cy="771451"/>
          </a:xfrm>
        </p:grpSpPr>
        <p:sp>
          <p:nvSpPr>
            <p:cNvPr id="41" name="Rectangle: Rounded Corners 40">
              <a:extLst>
                <a:ext uri="{FF2B5EF4-FFF2-40B4-BE49-F238E27FC236}">
                  <a16:creationId xmlns:a16="http://schemas.microsoft.com/office/drawing/2014/main" id="{B11E76E9-461B-E460-3D7D-6630F7614604}"/>
                </a:ext>
              </a:extLst>
            </p:cNvPr>
            <p:cNvSpPr/>
            <p:nvPr/>
          </p:nvSpPr>
          <p:spPr>
            <a:xfrm>
              <a:off x="7995360" y="1178363"/>
              <a:ext cx="2842309" cy="771451"/>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42" name="Rectangle: Rounded Corners 4">
              <a:extLst>
                <a:ext uri="{FF2B5EF4-FFF2-40B4-BE49-F238E27FC236}">
                  <a16:creationId xmlns:a16="http://schemas.microsoft.com/office/drawing/2014/main" id="{4343329E-5AFD-2F5C-F8BB-918EFEF4BEF1}"/>
                </a:ext>
              </a:extLst>
            </p:cNvPr>
            <p:cNvSpPr txBox="1"/>
            <p:nvPr/>
          </p:nvSpPr>
          <p:spPr>
            <a:xfrm>
              <a:off x="8017955" y="1200958"/>
              <a:ext cx="2797119" cy="72626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Font typeface="Arial" panose="020B0604020202020204" pitchFamily="34" charset="0"/>
                <a:buNone/>
              </a:pPr>
              <a:r>
                <a:rPr lang="en-US" sz="1400" b="0" i="0" dirty="0">
                  <a:solidFill>
                    <a:schemeClr val="bg1"/>
                  </a:solidFill>
                  <a:effectLst/>
                  <a:latin typeface="+mj-lt"/>
                </a:rPr>
                <a:t>800-333-8451 or 800-314-0025</a:t>
              </a:r>
              <a:endParaRPr lang="en-US" sz="1400" kern="1200" dirty="0">
                <a:solidFill>
                  <a:schemeClr val="bg1"/>
                </a:solidFill>
                <a:latin typeface="+mj-lt"/>
              </a:endParaRPr>
            </a:p>
          </p:txBody>
        </p:sp>
      </p:grpSp>
      <p:grpSp>
        <p:nvGrpSpPr>
          <p:cNvPr id="43" name="Group 42">
            <a:extLst>
              <a:ext uri="{FF2B5EF4-FFF2-40B4-BE49-F238E27FC236}">
                <a16:creationId xmlns:a16="http://schemas.microsoft.com/office/drawing/2014/main" id="{F83DFCAC-C6A7-4EDB-1FF4-B64D733941EA}"/>
              </a:ext>
            </a:extLst>
          </p:cNvPr>
          <p:cNvGrpSpPr/>
          <p:nvPr/>
        </p:nvGrpSpPr>
        <p:grpSpPr>
          <a:xfrm>
            <a:off x="8544443" y="4697873"/>
            <a:ext cx="2853727" cy="589113"/>
            <a:chOff x="7995360" y="1178363"/>
            <a:chExt cx="2842309" cy="771451"/>
          </a:xfrm>
        </p:grpSpPr>
        <p:sp>
          <p:nvSpPr>
            <p:cNvPr id="44" name="Rectangle: Rounded Corners 43">
              <a:extLst>
                <a:ext uri="{FF2B5EF4-FFF2-40B4-BE49-F238E27FC236}">
                  <a16:creationId xmlns:a16="http://schemas.microsoft.com/office/drawing/2014/main" id="{6DD53B35-BDB1-9A85-A148-AF2D85F9DFEE}"/>
                </a:ext>
              </a:extLst>
            </p:cNvPr>
            <p:cNvSpPr/>
            <p:nvPr/>
          </p:nvSpPr>
          <p:spPr>
            <a:xfrm>
              <a:off x="7995360" y="1178363"/>
              <a:ext cx="2842309" cy="771451"/>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45" name="Rectangle: Rounded Corners 4">
              <a:hlinkClick r:id="rId3"/>
              <a:extLst>
                <a:ext uri="{FF2B5EF4-FFF2-40B4-BE49-F238E27FC236}">
                  <a16:creationId xmlns:a16="http://schemas.microsoft.com/office/drawing/2014/main" id="{17B74DE2-F807-EBA7-0781-FDC99EB4E8C6}"/>
                </a:ext>
              </a:extLst>
            </p:cNvPr>
            <p:cNvSpPr txBox="1"/>
            <p:nvPr/>
          </p:nvSpPr>
          <p:spPr>
            <a:xfrm>
              <a:off x="8017955" y="1200958"/>
              <a:ext cx="2797119" cy="72626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Font typeface="Arial" panose="020B0604020202020204" pitchFamily="34" charset="0"/>
                <a:buNone/>
              </a:pPr>
              <a:r>
                <a:rPr lang="en-US" sz="1600" dirty="0"/>
                <a:t>Online Form</a:t>
              </a:r>
              <a:endParaRPr lang="en-US" sz="1600" kern="1200" dirty="0"/>
            </a:p>
          </p:txBody>
        </p:sp>
      </p:grpSp>
      <p:grpSp>
        <p:nvGrpSpPr>
          <p:cNvPr id="46" name="Group 45">
            <a:extLst>
              <a:ext uri="{FF2B5EF4-FFF2-40B4-BE49-F238E27FC236}">
                <a16:creationId xmlns:a16="http://schemas.microsoft.com/office/drawing/2014/main" id="{8299E871-88A9-B661-78DB-54A57D686672}"/>
              </a:ext>
            </a:extLst>
          </p:cNvPr>
          <p:cNvGrpSpPr/>
          <p:nvPr/>
        </p:nvGrpSpPr>
        <p:grpSpPr>
          <a:xfrm>
            <a:off x="8548708" y="5404063"/>
            <a:ext cx="2853727" cy="589113"/>
            <a:chOff x="7995360" y="1178363"/>
            <a:chExt cx="2842309" cy="771451"/>
          </a:xfrm>
        </p:grpSpPr>
        <p:sp>
          <p:nvSpPr>
            <p:cNvPr id="47" name="Rectangle: Rounded Corners 46">
              <a:extLst>
                <a:ext uri="{FF2B5EF4-FFF2-40B4-BE49-F238E27FC236}">
                  <a16:creationId xmlns:a16="http://schemas.microsoft.com/office/drawing/2014/main" id="{38F2EFAA-49C2-AAA0-D619-42903DB8A435}"/>
                </a:ext>
              </a:extLst>
            </p:cNvPr>
            <p:cNvSpPr/>
            <p:nvPr/>
          </p:nvSpPr>
          <p:spPr>
            <a:xfrm>
              <a:off x="7995360" y="1178363"/>
              <a:ext cx="2842309" cy="771451"/>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48" name="Rectangle: Rounded Corners 4">
              <a:extLst>
                <a:ext uri="{FF2B5EF4-FFF2-40B4-BE49-F238E27FC236}">
                  <a16:creationId xmlns:a16="http://schemas.microsoft.com/office/drawing/2014/main" id="{63195BD0-789D-8F2D-FE04-DFB26433D4D7}"/>
                </a:ext>
              </a:extLst>
            </p:cNvPr>
            <p:cNvSpPr txBox="1"/>
            <p:nvPr/>
          </p:nvSpPr>
          <p:spPr>
            <a:xfrm>
              <a:off x="8017956" y="1200959"/>
              <a:ext cx="2797119" cy="72626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Font typeface="Arial" panose="020B0604020202020204" pitchFamily="34" charset="0"/>
                <a:buNone/>
              </a:pPr>
              <a:r>
                <a:rPr lang="en-US" sz="1600" b="0" i="0" dirty="0">
                  <a:solidFill>
                    <a:schemeClr val="bg1"/>
                  </a:solidFill>
                  <a:effectLst/>
                  <a:latin typeface="+mj-lt"/>
                </a:rPr>
                <a:t>Fax: 717-635-4590</a:t>
              </a:r>
              <a:endParaRPr lang="en-US" sz="1600" kern="1200" dirty="0">
                <a:solidFill>
                  <a:schemeClr val="bg1"/>
                </a:solidFill>
                <a:latin typeface="+mj-lt"/>
              </a:endParaRPr>
            </a:p>
          </p:txBody>
        </p:sp>
      </p:grpSp>
    </p:spTree>
    <p:extLst>
      <p:ext uri="{BB962C8B-B14F-4D97-AF65-F5344CB8AC3E}">
        <p14:creationId xmlns:p14="http://schemas.microsoft.com/office/powerpoint/2010/main" val="19512368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2328258-9A55-EC0B-59E3-EF890157430A}"/>
              </a:ext>
            </a:extLst>
          </p:cNvPr>
          <p:cNvSpPr/>
          <p:nvPr/>
        </p:nvSpPr>
        <p:spPr>
          <a:xfrm>
            <a:off x="0" y="-1"/>
            <a:ext cx="12192000" cy="1328739"/>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94641B14-EA95-E2D7-472B-52740A224C3E}"/>
              </a:ext>
            </a:extLst>
          </p:cNvPr>
          <p:cNvSpPr txBox="1">
            <a:spLocks/>
          </p:cNvSpPr>
          <p:nvPr/>
        </p:nvSpPr>
        <p:spPr>
          <a:xfrm>
            <a:off x="0" y="160495"/>
            <a:ext cx="12192000" cy="10334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chemeClr val="bg1"/>
                </a:solidFill>
              </a:rPr>
              <a:t>Resources</a:t>
            </a:r>
          </a:p>
        </p:txBody>
      </p:sp>
      <p:sp>
        <p:nvSpPr>
          <p:cNvPr id="4" name="Rectangle 3">
            <a:extLst>
              <a:ext uri="{FF2B5EF4-FFF2-40B4-BE49-F238E27FC236}">
                <a16:creationId xmlns:a16="http://schemas.microsoft.com/office/drawing/2014/main" id="{E89E7A6B-07D4-CF4F-0371-AB2E73BF278F}"/>
              </a:ext>
            </a:extLst>
          </p:cNvPr>
          <p:cNvSpPr/>
          <p:nvPr/>
        </p:nvSpPr>
        <p:spPr>
          <a:xfrm>
            <a:off x="391886" y="6370655"/>
            <a:ext cx="3677696" cy="3268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ooter Placeholder 5">
            <a:extLst>
              <a:ext uri="{FF2B5EF4-FFF2-40B4-BE49-F238E27FC236}">
                <a16:creationId xmlns:a16="http://schemas.microsoft.com/office/drawing/2014/main" id="{2BD43D84-1625-BE3D-88F6-7D019196C382}"/>
              </a:ext>
            </a:extLst>
          </p:cNvPr>
          <p:cNvSpPr txBox="1">
            <a:spLocks/>
          </p:cNvSpPr>
          <p:nvPr/>
        </p:nvSpPr>
        <p:spPr>
          <a:xfrm>
            <a:off x="284292" y="6450973"/>
            <a:ext cx="3896935" cy="365125"/>
          </a:xfrm>
          <a:prstGeom prst="rect">
            <a:avLst/>
          </a:prstGeom>
        </p:spPr>
        <p:txBody>
          <a:bodyPr lIns="0" tIns="0" rIns="0" bIns="0" anchor="ctr"/>
          <a:lstStyle>
            <a:defPPr>
              <a:defRPr lang="en-US"/>
            </a:defPPr>
            <a:lvl1pPr marL="0" algn="l" defTabSz="914400" rtl="0" eaLnBrk="1" latinLnBrk="0" hangingPunct="1">
              <a:defRPr sz="1300" b="1" i="0" kern="1200" spc="0" baseline="0">
                <a:solidFill>
                  <a:schemeClr val="tx2"/>
                </a:solidFill>
                <a:latin typeface="Arial" panose="020B0604020202020204" pitchFamily="34" charset="0"/>
                <a:ea typeface="Helvetica Neue Medium" panose="02000503000000020004"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noProof="0" dirty="0">
                <a:solidFill>
                  <a:schemeClr val="accent6">
                    <a:lumMod val="60000"/>
                    <a:lumOff val="40000"/>
                    <a:alpha val="40000"/>
                  </a:schemeClr>
                </a:solidFill>
              </a:rPr>
              <a:t>© 2021 Highmark Wholecare. All rights reserved.</a:t>
            </a:r>
          </a:p>
        </p:txBody>
      </p:sp>
      <p:pic>
        <p:nvPicPr>
          <p:cNvPr id="10" name="Picture Placeholder 3" descr="A picture containing outdoor, person&#10;&#10;Description automatically generated">
            <a:extLst>
              <a:ext uri="{FF2B5EF4-FFF2-40B4-BE49-F238E27FC236}">
                <a16:creationId xmlns:a16="http://schemas.microsoft.com/office/drawing/2014/main" id="{C26A7B6E-0BA4-D8A9-E461-0F9F0A091EE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0361" t="4939" r="33880" b="14435"/>
          <a:stretch/>
        </p:blipFill>
        <p:spPr>
          <a:xfrm>
            <a:off x="5393932" y="1328738"/>
            <a:ext cx="6798067" cy="5529262"/>
          </a:xfrm>
          <a:prstGeom prst="rect">
            <a:avLst/>
          </a:prstGeom>
        </p:spPr>
      </p:pic>
      <p:sp>
        <p:nvSpPr>
          <p:cNvPr id="2" name="TextBox 1">
            <a:extLst>
              <a:ext uri="{FF2B5EF4-FFF2-40B4-BE49-F238E27FC236}">
                <a16:creationId xmlns:a16="http://schemas.microsoft.com/office/drawing/2014/main" id="{687EE0C6-7693-665D-3DF5-D49C98F60635}"/>
              </a:ext>
            </a:extLst>
          </p:cNvPr>
          <p:cNvSpPr txBox="1"/>
          <p:nvPr/>
        </p:nvSpPr>
        <p:spPr>
          <a:xfrm>
            <a:off x="168443" y="1528011"/>
            <a:ext cx="5393932" cy="1323439"/>
          </a:xfrm>
          <a:prstGeom prst="rect">
            <a:avLst/>
          </a:prstGeom>
          <a:noFill/>
        </p:spPr>
        <p:txBody>
          <a:bodyPr wrap="square" rtlCol="0">
            <a:spAutoFit/>
          </a:bodyPr>
          <a:lstStyle/>
          <a:p>
            <a:pPr marL="285750" indent="-285750">
              <a:buFont typeface="Arial" panose="020B0604020202020204" pitchFamily="34" charset="0"/>
              <a:buChar char="•"/>
            </a:pPr>
            <a:r>
              <a:rPr lang="en-US" sz="1600" dirty="0">
                <a:hlinkClick r:id="rId4"/>
              </a:rPr>
              <a:t>Centers for Medicare &amp; Medicaid Services (CMS)</a:t>
            </a:r>
            <a:endParaRPr lang="en-US" sz="1600" dirty="0"/>
          </a:p>
          <a:p>
            <a:pPr marL="285750" indent="-285750">
              <a:buFont typeface="Arial" panose="020B0604020202020204" pitchFamily="34" charset="0"/>
              <a:buChar char="•"/>
            </a:pPr>
            <a:r>
              <a:rPr lang="en-US" sz="1600" dirty="0">
                <a:hlinkClick r:id="rId5"/>
              </a:rPr>
              <a:t>Office of the Inspector General (OIG)</a:t>
            </a:r>
            <a:endParaRPr lang="en-US" sz="1600" dirty="0"/>
          </a:p>
          <a:p>
            <a:pPr marL="285750" indent="-285750">
              <a:buFont typeface="Arial" panose="020B0604020202020204" pitchFamily="34" charset="0"/>
              <a:buChar char="•"/>
            </a:pPr>
            <a:r>
              <a:rPr lang="en-US" sz="1600" dirty="0">
                <a:hlinkClick r:id="rId6"/>
              </a:rPr>
              <a:t>National Committee for Quality Assurance (NCQA) </a:t>
            </a:r>
            <a:endParaRPr lang="en-US" sz="1600" dirty="0"/>
          </a:p>
          <a:p>
            <a:pPr marL="285750" indent="-285750">
              <a:buFont typeface="Arial" panose="020B0604020202020204" pitchFamily="34" charset="0"/>
              <a:buChar char="•"/>
            </a:pPr>
            <a:r>
              <a:rPr lang="en-US" sz="1600" dirty="0">
                <a:hlinkClick r:id="rId7"/>
              </a:rPr>
              <a:t>Novitas Solutions</a:t>
            </a:r>
            <a:endParaRPr lang="en-US" sz="1600" dirty="0"/>
          </a:p>
          <a:p>
            <a:pPr marL="285750" indent="-285750">
              <a:buFont typeface="Arial" panose="020B0604020202020204" pitchFamily="34" charset="0"/>
              <a:buChar char="•"/>
            </a:pPr>
            <a:r>
              <a:rPr lang="en-US" sz="1600" dirty="0"/>
              <a:t>42 and 45 CFR </a:t>
            </a:r>
          </a:p>
        </p:txBody>
      </p:sp>
      <p:sp>
        <p:nvSpPr>
          <p:cNvPr id="3" name="Slide Number Placeholder 2">
            <a:extLst>
              <a:ext uri="{FF2B5EF4-FFF2-40B4-BE49-F238E27FC236}">
                <a16:creationId xmlns:a16="http://schemas.microsoft.com/office/drawing/2014/main" id="{19C70F19-41E2-57F9-10D6-D49817A7F5E6}"/>
              </a:ext>
            </a:extLst>
          </p:cNvPr>
          <p:cNvSpPr>
            <a:spLocks noGrp="1"/>
          </p:cNvSpPr>
          <p:nvPr>
            <p:ph type="sldNum" sz="quarter" idx="12"/>
          </p:nvPr>
        </p:nvSpPr>
        <p:spPr/>
        <p:txBody>
          <a:bodyPr/>
          <a:lstStyle/>
          <a:p>
            <a:fld id="{852F96CA-6691-524C-8407-2F4125053D12}" type="slidenum">
              <a:rPr lang="en-US" smtClean="0"/>
              <a:pPr/>
              <a:t>37</a:t>
            </a:fld>
            <a:r>
              <a:rPr lang="en-US" dirty="0"/>
              <a:t> of 38</a:t>
            </a:r>
          </a:p>
        </p:txBody>
      </p:sp>
    </p:spTree>
    <p:extLst>
      <p:ext uri="{BB962C8B-B14F-4D97-AF65-F5344CB8AC3E}">
        <p14:creationId xmlns:p14="http://schemas.microsoft.com/office/powerpoint/2010/main" val="31508272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7A7EF-F016-7DF9-6B81-35681BED09FD}"/>
              </a:ext>
            </a:extLst>
          </p:cNvPr>
          <p:cNvSpPr>
            <a:spLocks noGrp="1"/>
          </p:cNvSpPr>
          <p:nvPr>
            <p:ph type="title"/>
          </p:nvPr>
        </p:nvSpPr>
        <p:spPr/>
        <p:txBody>
          <a:bodyPr/>
          <a:lstStyle/>
          <a:p>
            <a:r>
              <a:rPr lang="en-US" dirty="0"/>
              <a:t>Thank you! </a:t>
            </a:r>
          </a:p>
        </p:txBody>
      </p:sp>
      <p:sp>
        <p:nvSpPr>
          <p:cNvPr id="3" name="Slide Number Placeholder 2">
            <a:extLst>
              <a:ext uri="{FF2B5EF4-FFF2-40B4-BE49-F238E27FC236}">
                <a16:creationId xmlns:a16="http://schemas.microsoft.com/office/drawing/2014/main" id="{2954C8A7-3468-126F-9464-05FA097D717E}"/>
              </a:ext>
            </a:extLst>
          </p:cNvPr>
          <p:cNvSpPr>
            <a:spLocks noGrp="1"/>
          </p:cNvSpPr>
          <p:nvPr>
            <p:ph type="sldNum" sz="quarter" idx="12"/>
          </p:nvPr>
        </p:nvSpPr>
        <p:spPr/>
        <p:txBody>
          <a:bodyPr/>
          <a:lstStyle/>
          <a:p>
            <a:fld id="{852F96CA-6691-524C-8407-2F4125053D12}" type="slidenum">
              <a:rPr lang="en-US" smtClean="0"/>
              <a:pPr/>
              <a:t>38</a:t>
            </a:fld>
            <a:r>
              <a:rPr lang="en-US" dirty="0"/>
              <a:t> of 38</a:t>
            </a:r>
          </a:p>
        </p:txBody>
      </p:sp>
      <p:sp>
        <p:nvSpPr>
          <p:cNvPr id="5" name="Text Placeholder 3">
            <a:extLst>
              <a:ext uri="{FF2B5EF4-FFF2-40B4-BE49-F238E27FC236}">
                <a16:creationId xmlns:a16="http://schemas.microsoft.com/office/drawing/2014/main" id="{E43FD4A6-D0FD-3F3C-96E3-C529098DD972}"/>
              </a:ext>
            </a:extLst>
          </p:cNvPr>
          <p:cNvSpPr>
            <a:spLocks noGrp="1"/>
          </p:cNvSpPr>
          <p:nvPr>
            <p:ph type="body" sz="quarter" idx="14"/>
          </p:nvPr>
        </p:nvSpPr>
        <p:spPr/>
        <p:txBody>
          <a:bodyPr/>
          <a:lstStyle/>
          <a:p>
            <a:r>
              <a:rPr lang="en-US" sz="2000" dirty="0">
                <a:latin typeface="+mj-lt"/>
              </a:rPr>
              <a:t>Please submit any questions to: Kylie.Wilson@HighmarkHealth.org</a:t>
            </a:r>
          </a:p>
          <a:p>
            <a:pPr lvl="1"/>
            <a:endParaRPr lang="en-US" sz="1600" dirty="0">
              <a:latin typeface="+mj-lt"/>
            </a:endParaRPr>
          </a:p>
          <a:p>
            <a:r>
              <a:rPr lang="en-US" sz="2000" dirty="0">
                <a:latin typeface="+mj-lt"/>
              </a:rPr>
              <a:t>Receive CME/CEU Credit for today’s webinar: </a:t>
            </a:r>
          </a:p>
          <a:p>
            <a:pPr marL="800100" lvl="1" indent="-342900" defTabSz="457200">
              <a:spcBef>
                <a:spcPts val="750"/>
              </a:spcBef>
            </a:pPr>
            <a:r>
              <a:rPr lang="en-US" sz="1800" dirty="0">
                <a:latin typeface="+mj-lt"/>
                <a:cs typeface="Arial" panose="020B0604020202020204" pitchFamily="34" charset="0"/>
              </a:rPr>
              <a:t>If you haven’t already, </a:t>
            </a:r>
            <a:r>
              <a:rPr lang="en-US" sz="1800" b="1" dirty="0">
                <a:latin typeface="+mj-lt"/>
                <a:cs typeface="Arial" panose="020B0604020202020204" pitchFamily="34" charset="0"/>
              </a:rPr>
              <a:t>create a visitor account at cme.ahn.org</a:t>
            </a:r>
          </a:p>
          <a:p>
            <a:pPr marL="800100" lvl="1" indent="-342900" defTabSz="457200">
              <a:spcBef>
                <a:spcPts val="750"/>
              </a:spcBef>
            </a:pPr>
            <a:r>
              <a:rPr lang="en-US" sz="1800" b="1" dirty="0">
                <a:latin typeface="+mj-lt"/>
                <a:cs typeface="Arial" panose="020B0604020202020204" pitchFamily="34" charset="0"/>
              </a:rPr>
              <a:t>Text </a:t>
            </a:r>
            <a:r>
              <a:rPr lang="en-US" sz="1800" b="1" dirty="0">
                <a:solidFill>
                  <a:srgbClr val="FF0000"/>
                </a:solidFill>
                <a:latin typeface="Arial" panose="020B0604020202020204" pitchFamily="34" charset="0"/>
                <a:cs typeface="Arial" panose="020B0604020202020204" pitchFamily="34" charset="0"/>
              </a:rPr>
              <a:t>RUZZOR </a:t>
            </a:r>
            <a:r>
              <a:rPr lang="en-US" sz="1800" b="1" dirty="0">
                <a:latin typeface="+mj-lt"/>
                <a:cs typeface="Arial" panose="020B0604020202020204" pitchFamily="34" charset="0"/>
              </a:rPr>
              <a:t>to 412-301-9919; </a:t>
            </a:r>
            <a:r>
              <a:rPr lang="en-US" sz="1800" dirty="0">
                <a:latin typeface="+mj-lt"/>
                <a:cs typeface="Arial" panose="020B0604020202020204" pitchFamily="34" charset="0"/>
              </a:rPr>
              <a:t>you MUST text by the end of the day today to receive credit!</a:t>
            </a:r>
            <a:endParaRPr lang="en-US" sz="1800" b="1" dirty="0">
              <a:latin typeface="+mj-lt"/>
              <a:cs typeface="Arial" panose="020B0604020202020204" pitchFamily="34" charset="0"/>
            </a:endParaRPr>
          </a:p>
          <a:p>
            <a:pPr marL="342900" lvl="0" indent="-342900" defTabSz="457200">
              <a:lnSpc>
                <a:spcPct val="90000"/>
              </a:lnSpc>
              <a:spcBef>
                <a:spcPts val="750"/>
              </a:spcBef>
              <a:buFont typeface="Arial" panose="020B0604020202020204" pitchFamily="34" charset="0"/>
              <a:buChar char="•"/>
            </a:pPr>
            <a:r>
              <a:rPr lang="en-US" sz="1800" b="1" dirty="0">
                <a:latin typeface="+mj-lt"/>
                <a:cs typeface="Arial" panose="020B0604020202020204" pitchFamily="34" charset="0"/>
              </a:rPr>
              <a:t>Login to cme.ahn.org</a:t>
            </a:r>
            <a:r>
              <a:rPr lang="en-US" sz="1800" dirty="0">
                <a:latin typeface="+mj-lt"/>
                <a:cs typeface="Arial" panose="020B0604020202020204" pitchFamily="34" charset="0"/>
              </a:rPr>
              <a:t>, </a:t>
            </a:r>
            <a:endParaRPr lang="en-US" sz="2000" b="1" dirty="0">
              <a:solidFill>
                <a:srgbClr val="314A46"/>
              </a:solidFill>
              <a:latin typeface="Arial" panose="020B0604020202020204" pitchFamily="34" charset="0"/>
              <a:cs typeface="Arial" panose="020B0604020202020204" pitchFamily="34" charset="0"/>
            </a:endParaRPr>
          </a:p>
          <a:p>
            <a:pPr marL="800100" lvl="1" indent="-342900" defTabSz="457200">
              <a:lnSpc>
                <a:spcPct val="90000"/>
              </a:lnSpc>
              <a:spcBef>
                <a:spcPts val="750"/>
              </a:spcBef>
              <a:buFont typeface="Arial" panose="020B0604020202020204" pitchFamily="34" charset="0"/>
              <a:buChar char="•"/>
            </a:pPr>
            <a:r>
              <a:rPr lang="en-US" sz="1800" dirty="0">
                <a:latin typeface="Arial" panose="020B0604020202020204" pitchFamily="34" charset="0"/>
                <a:cs typeface="Arial" panose="020B0604020202020204" pitchFamily="34" charset="0"/>
              </a:rPr>
              <a:t>Click on the my activities tab</a:t>
            </a:r>
          </a:p>
          <a:p>
            <a:pPr marL="800100" lvl="1" indent="-342900" defTabSz="457200">
              <a:lnSpc>
                <a:spcPct val="90000"/>
              </a:lnSpc>
              <a:spcBef>
                <a:spcPts val="750"/>
              </a:spcBef>
              <a:buFont typeface="Arial" panose="020B0604020202020204" pitchFamily="34" charset="0"/>
              <a:buChar char="•"/>
            </a:pPr>
            <a:r>
              <a:rPr lang="en-US" sz="1800" dirty="0">
                <a:latin typeface="Arial" panose="020B0604020202020204" pitchFamily="34" charset="0"/>
                <a:cs typeface="Arial" panose="020B0604020202020204" pitchFamily="34" charset="0"/>
              </a:rPr>
              <a:t>Click on the pending activities tab </a:t>
            </a:r>
          </a:p>
          <a:p>
            <a:pPr marL="800100" lvl="1" indent="-342900" defTabSz="457200">
              <a:lnSpc>
                <a:spcPct val="90000"/>
              </a:lnSpc>
              <a:spcBef>
                <a:spcPts val="750"/>
              </a:spcBef>
              <a:buFont typeface="Arial" panose="020B0604020202020204" pitchFamily="34" charset="0"/>
              <a:buChar char="•"/>
            </a:pPr>
            <a:r>
              <a:rPr lang="en-US" sz="1800" b="1" dirty="0">
                <a:latin typeface="Arial" panose="020B0604020202020204" pitchFamily="34" charset="0"/>
                <a:cs typeface="Arial" panose="020B0604020202020204" pitchFamily="34" charset="0"/>
              </a:rPr>
              <a:t>complete the evaluation to receive credit</a:t>
            </a:r>
          </a:p>
          <a:p>
            <a:endParaRPr lang="en-US" dirty="0"/>
          </a:p>
        </p:txBody>
      </p:sp>
      <p:pic>
        <p:nvPicPr>
          <p:cNvPr id="8" name="Picture Placeholder 3" descr="A picture containing text, table, person, dining table">
            <a:extLst>
              <a:ext uri="{FF2B5EF4-FFF2-40B4-BE49-F238E27FC236}">
                <a16:creationId xmlns:a16="http://schemas.microsoft.com/office/drawing/2014/main" id="{12BAF938-8E6C-3D48-A63A-055043CA99B9}"/>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l="5859" r="5859"/>
          <a:stretch/>
        </p:blipFill>
        <p:spPr>
          <a:xfrm>
            <a:off x="0" y="0"/>
            <a:ext cx="5381625" cy="6858000"/>
          </a:xfrm>
        </p:spPr>
      </p:pic>
    </p:spTree>
    <p:extLst>
      <p:ext uri="{BB962C8B-B14F-4D97-AF65-F5344CB8AC3E}">
        <p14:creationId xmlns:p14="http://schemas.microsoft.com/office/powerpoint/2010/main" val="13993406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 name="Title 2">
            <a:extLst>
              <a:ext uri="{FF2B5EF4-FFF2-40B4-BE49-F238E27FC236}">
                <a16:creationId xmlns:a16="http://schemas.microsoft.com/office/drawing/2014/main" id="{98A871F4-9F54-264E-B1DA-974817282705}"/>
              </a:ext>
            </a:extLst>
          </p:cNvPr>
          <p:cNvSpPr>
            <a:spLocks noGrp="1"/>
          </p:cNvSpPr>
          <p:nvPr>
            <p:ph type="title"/>
          </p:nvPr>
        </p:nvSpPr>
        <p:spPr>
          <a:xfrm>
            <a:off x="418225" y="2702954"/>
            <a:ext cx="3201366" cy="1472368"/>
          </a:xfrm>
        </p:spPr>
        <p:txBody>
          <a:bodyPr vert="horz" lIns="91440" tIns="45720" rIns="91440" bIns="45720" rtlCol="0" anchor="ctr">
            <a:normAutofit/>
          </a:bodyPr>
          <a:lstStyle/>
          <a:p>
            <a:pPr algn="ctr"/>
            <a:r>
              <a:rPr lang="en-US" sz="4000" b="1" kern="1200" dirty="0">
                <a:solidFill>
                  <a:srgbClr val="FFFFFF"/>
                </a:solidFill>
                <a:ea typeface="+mj-ea"/>
                <a:cs typeface="+mj-cs"/>
              </a:rPr>
              <a:t>Disclosure</a:t>
            </a:r>
          </a:p>
        </p:txBody>
      </p:sp>
      <p:sp>
        <p:nvSpPr>
          <p:cNvPr id="6" name="Footer Placeholder 5">
            <a:extLst>
              <a:ext uri="{FF2B5EF4-FFF2-40B4-BE49-F238E27FC236}">
                <a16:creationId xmlns:a16="http://schemas.microsoft.com/office/drawing/2014/main" id="{00683B2B-51E4-1800-7A8D-8D0B8902DDAE}"/>
              </a:ext>
            </a:extLst>
          </p:cNvPr>
          <p:cNvSpPr txBox="1">
            <a:spLocks/>
          </p:cNvSpPr>
          <p:nvPr/>
        </p:nvSpPr>
        <p:spPr>
          <a:xfrm>
            <a:off x="284292" y="6450973"/>
            <a:ext cx="3896935" cy="365125"/>
          </a:xfrm>
          <a:prstGeom prst="rect">
            <a:avLst/>
          </a:prstGeom>
        </p:spPr>
        <p:txBody>
          <a:bodyPr lIns="0" tIns="0" rIns="0" bIns="0" anchor="ctr"/>
          <a:lstStyle>
            <a:defPPr>
              <a:defRPr lang="en-US"/>
            </a:defPPr>
            <a:lvl1pPr marL="0" algn="l" defTabSz="914400" rtl="0" eaLnBrk="1" latinLnBrk="0" hangingPunct="1">
              <a:defRPr sz="1300" b="1" i="0" kern="1200" spc="0" baseline="0">
                <a:solidFill>
                  <a:schemeClr val="tx2"/>
                </a:solidFill>
                <a:latin typeface="Arial" panose="020B0604020202020204" pitchFamily="34" charset="0"/>
                <a:ea typeface="Helvetica Neue Medium" panose="02000503000000020004"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515151">
                    <a:lumMod val="60000"/>
                    <a:lumOff val="40000"/>
                    <a:alpha val="40000"/>
                  </a:srgbClr>
                </a:solidFill>
                <a:effectLst/>
                <a:uLnTx/>
                <a:uFillTx/>
                <a:latin typeface="Arial" panose="020B0604020202020204" pitchFamily="34" charset="0"/>
                <a:cs typeface="Arial" panose="020B0604020202020204" pitchFamily="34" charset="0"/>
              </a:rPr>
              <a:t>© 2021 Highmark Wholecare. All rights reserved.</a:t>
            </a:r>
          </a:p>
        </p:txBody>
      </p:sp>
      <p:sp>
        <p:nvSpPr>
          <p:cNvPr id="7" name="Slide Number Placeholder 6">
            <a:extLst>
              <a:ext uri="{FF2B5EF4-FFF2-40B4-BE49-F238E27FC236}">
                <a16:creationId xmlns:a16="http://schemas.microsoft.com/office/drawing/2014/main" id="{459772B4-50C0-4F35-7F3E-D4F7A675AF7C}"/>
              </a:ext>
            </a:extLst>
          </p:cNvPr>
          <p:cNvSpPr txBox="1">
            <a:spLocks/>
          </p:cNvSpPr>
          <p:nvPr/>
        </p:nvSpPr>
        <p:spPr>
          <a:xfrm>
            <a:off x="9240498" y="645676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A0D0D38-EE4C-47B2-BC5C-09F547999B8D}" type="slidenum">
              <a:rPr kumimoji="0" lang="en-US" sz="1300" b="0" i="0" u="none" strike="noStrike" kern="1200" cap="none" spc="0" normalizeH="0" baseline="0" noProof="0" smtClean="0">
                <a:ln>
                  <a:noFill/>
                </a:ln>
                <a:solidFill>
                  <a:srgbClr val="515151">
                    <a:lumMod val="40000"/>
                    <a:lumOff val="60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r>
              <a:rPr lang="en-US" sz="1300" dirty="0">
                <a:solidFill>
                  <a:srgbClr val="515151">
                    <a:lumMod val="40000"/>
                    <a:lumOff val="60000"/>
                  </a:srgbClr>
                </a:solidFill>
                <a:latin typeface="Arial" panose="020B0604020202020204"/>
              </a:rPr>
              <a:t> of 38</a:t>
            </a:r>
            <a:endParaRPr kumimoji="0" lang="en-US" sz="1300" b="0" i="0" u="none" strike="noStrike" kern="1200" cap="none" spc="0" normalizeH="0" baseline="0" noProof="0" dirty="0">
              <a:ln>
                <a:noFill/>
              </a:ln>
              <a:solidFill>
                <a:srgbClr val="515151">
                  <a:lumMod val="40000"/>
                  <a:lumOff val="60000"/>
                </a:srgbClr>
              </a:solidFill>
              <a:effectLst/>
              <a:uLnTx/>
              <a:uFillTx/>
              <a:latin typeface="Arial" panose="020B0604020202020204"/>
              <a:ea typeface="+mn-ea"/>
              <a:cs typeface="+mn-cs"/>
            </a:endParaRPr>
          </a:p>
        </p:txBody>
      </p:sp>
      <p:sp>
        <p:nvSpPr>
          <p:cNvPr id="4" name="Rectangle 3">
            <a:extLst>
              <a:ext uri="{FF2B5EF4-FFF2-40B4-BE49-F238E27FC236}">
                <a16:creationId xmlns:a16="http://schemas.microsoft.com/office/drawing/2014/main" id="{670AF32F-8676-DFE6-9CBE-D71857A3367F}"/>
              </a:ext>
            </a:extLst>
          </p:cNvPr>
          <p:cNvSpPr/>
          <p:nvPr/>
        </p:nvSpPr>
        <p:spPr>
          <a:xfrm>
            <a:off x="4456051" y="625467"/>
            <a:ext cx="6673160" cy="5586786"/>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5000"/>
              </a:lnSpc>
            </a:pPr>
            <a:r>
              <a:rPr lang="en-US" sz="1400" dirty="0">
                <a:latin typeface="+mj-lt"/>
                <a:cs typeface="Calibri" panose="020F0502020204030204" pitchFamily="34" charset="0"/>
              </a:rPr>
              <a:t>Allegheny General Hospital is accredited by the Accreditation Council for Continuing Medical Education to provide continuing medical education for physicians.</a:t>
            </a:r>
          </a:p>
          <a:p>
            <a:pPr>
              <a:lnSpc>
                <a:spcPct val="115000"/>
              </a:lnSpc>
            </a:pPr>
            <a:endParaRPr lang="en-US" sz="1400" dirty="0">
              <a:latin typeface="+mj-lt"/>
              <a:cs typeface="Calibri" panose="020F0502020204030204" pitchFamily="34" charset="0"/>
            </a:endParaRPr>
          </a:p>
          <a:p>
            <a:pPr>
              <a:lnSpc>
                <a:spcPct val="115000"/>
              </a:lnSpc>
            </a:pPr>
            <a:r>
              <a:rPr lang="en-US" sz="1400" b="1" dirty="0">
                <a:latin typeface="+mj-lt"/>
                <a:cs typeface="Calibri" panose="020F0502020204030204" pitchFamily="34" charset="0"/>
              </a:rPr>
              <a:t>Credit Designation Statement </a:t>
            </a:r>
            <a:endParaRPr lang="en-US" sz="1400" dirty="0">
              <a:latin typeface="+mj-lt"/>
              <a:cs typeface="Calibri" panose="020F0502020204030204" pitchFamily="34" charset="0"/>
            </a:endParaRPr>
          </a:p>
          <a:p>
            <a:pPr>
              <a:lnSpc>
                <a:spcPct val="115000"/>
              </a:lnSpc>
            </a:pPr>
            <a:r>
              <a:rPr lang="en-US" sz="1400" dirty="0">
                <a:latin typeface="+mj-lt"/>
                <a:cs typeface="Calibri" panose="020F0502020204030204" pitchFamily="34" charset="0"/>
              </a:rPr>
              <a:t>Allegheny General Hospital designates this live activity for a maximum of 1.00 </a:t>
            </a:r>
            <a:r>
              <a:rPr lang="en-US" sz="1400" i="1" dirty="0">
                <a:latin typeface="+mj-lt"/>
                <a:cs typeface="Calibri" panose="020F0502020204030204" pitchFamily="34" charset="0"/>
              </a:rPr>
              <a:t>AMA PRA Category 1 </a:t>
            </a:r>
            <a:r>
              <a:rPr lang="en-US" sz="1400" i="1" dirty="0" err="1">
                <a:latin typeface="+mj-lt"/>
                <a:cs typeface="Calibri" panose="020F0502020204030204" pitchFamily="34" charset="0"/>
              </a:rPr>
              <a:t>Credits</a:t>
            </a:r>
            <a:r>
              <a:rPr lang="en-US" sz="1400" i="1" baseline="30000" dirty="0" err="1">
                <a:latin typeface="+mj-lt"/>
                <a:cs typeface="Calibri" panose="020F0502020204030204" pitchFamily="34" charset="0"/>
              </a:rPr>
              <a:t>TM</a:t>
            </a:r>
            <a:r>
              <a:rPr lang="en-US" sz="1400" i="1" baseline="30000" dirty="0">
                <a:latin typeface="+mj-lt"/>
                <a:cs typeface="Calibri" panose="020F0502020204030204" pitchFamily="34" charset="0"/>
              </a:rPr>
              <a:t> . </a:t>
            </a:r>
            <a:r>
              <a:rPr lang="en-US" sz="1400" dirty="0">
                <a:latin typeface="+mj-lt"/>
                <a:cs typeface="Calibri" panose="020F0502020204030204" pitchFamily="34" charset="0"/>
              </a:rPr>
              <a:t>Physicians should claim only the credit commensurate with the extent of their participation in the activity.</a:t>
            </a:r>
          </a:p>
          <a:p>
            <a:pPr>
              <a:lnSpc>
                <a:spcPct val="115000"/>
              </a:lnSpc>
            </a:pPr>
            <a:endParaRPr lang="en-US" sz="1400" dirty="0">
              <a:latin typeface="+mj-lt"/>
              <a:cs typeface="Calibri" panose="020F0502020204030204" pitchFamily="34" charset="0"/>
            </a:endParaRPr>
          </a:p>
          <a:p>
            <a:pPr>
              <a:lnSpc>
                <a:spcPct val="115000"/>
              </a:lnSpc>
            </a:pPr>
            <a:r>
              <a:rPr lang="en-US" sz="1400" b="1" dirty="0">
                <a:latin typeface="+mj-lt"/>
                <a:cs typeface="Calibri" panose="020F0502020204030204" pitchFamily="34" charset="0"/>
              </a:rPr>
              <a:t>Disclosure Statement</a:t>
            </a:r>
          </a:p>
          <a:p>
            <a:pPr>
              <a:lnSpc>
                <a:spcPct val="115000"/>
              </a:lnSpc>
            </a:pPr>
            <a:r>
              <a:rPr lang="en-US" sz="1400" dirty="0">
                <a:effectLst/>
                <a:latin typeface="+mj-lt"/>
                <a:ea typeface="Times New Roman" panose="02020603050405020304" pitchFamily="18" charset="0"/>
                <a:cs typeface="Calibri" panose="020F0502020204030204" pitchFamily="34" charset="0"/>
              </a:rPr>
              <a:t>In accordance with the Accreditation Council for Continuing Medical Education (ACCME) and the policy of Allegheny General Hospital, presenters must disclose all relevant ﬁnancial relationships, which in the context of their presentation(s), could be perceived as a real or apparent conﬂict of interest, (e.g., ownership of stock, honorarium, or consulting fees). Any identiﬁable conﬂicts will be resolved prior to the activity. Any such relationships will be disclosed to the learner prior to the presentation(s).</a:t>
            </a:r>
          </a:p>
          <a:p>
            <a:pPr>
              <a:lnSpc>
                <a:spcPct val="115000"/>
              </a:lnSpc>
            </a:pPr>
            <a:endParaRPr lang="en-US" sz="1400" dirty="0">
              <a:latin typeface="+mj-lt"/>
              <a:ea typeface="Times New Roman" panose="02020603050405020304" pitchFamily="18" charset="0"/>
              <a:cs typeface="Calibri" panose="020F0502020204030204" pitchFamily="34" charset="0"/>
            </a:endParaRPr>
          </a:p>
          <a:p>
            <a:pPr>
              <a:lnSpc>
                <a:spcPct val="115000"/>
              </a:lnSpc>
            </a:pPr>
            <a:r>
              <a:rPr lang="en-US" sz="1400" b="1" dirty="0">
                <a:latin typeface="+mj-lt"/>
                <a:ea typeface="Times New Roman" panose="02020603050405020304" pitchFamily="18" charset="0"/>
                <a:cs typeface="Calibri" panose="020F0502020204030204" pitchFamily="34" charset="0"/>
              </a:rPr>
              <a:t>The following presenters disclose no conflicts</a:t>
            </a:r>
          </a:p>
          <a:p>
            <a:pPr>
              <a:lnSpc>
                <a:spcPct val="115000"/>
              </a:lnSpc>
            </a:pPr>
            <a:r>
              <a:rPr lang="en-US" sz="1400" dirty="0">
                <a:latin typeface="+mj-lt"/>
                <a:cs typeface="Calibri" panose="020F0502020204030204" pitchFamily="34" charset="0"/>
              </a:rPr>
              <a:t>Kylie Wilson; Anne Lacienski, CPMA; </a:t>
            </a:r>
            <a:r>
              <a:rPr lang="en-US" sz="1400" b="0" i="0" u="none" strike="noStrike" baseline="0" dirty="0">
                <a:latin typeface="+mj-lt"/>
                <a:cs typeface="Calibri" panose="020F0502020204030204" pitchFamily="34" charset="0"/>
              </a:rPr>
              <a:t>Cynthia Scott, CPC; Jayme Patterson, CPC</a:t>
            </a:r>
            <a:r>
              <a:rPr lang="en-US" sz="1400" dirty="0">
                <a:latin typeface="+mj-lt"/>
                <a:cs typeface="Calibri" panose="020F0502020204030204" pitchFamily="34" charset="0"/>
              </a:rPr>
              <a:t>; and </a:t>
            </a:r>
            <a:r>
              <a:rPr lang="en-US" sz="1400" b="0" i="0" u="none" strike="noStrike" baseline="0" dirty="0">
                <a:latin typeface="+mj-lt"/>
                <a:cs typeface="Calibri" panose="020F0502020204030204" pitchFamily="34" charset="0"/>
              </a:rPr>
              <a:t>Sherry Roedersheimer, COC, CPC, CPMA</a:t>
            </a:r>
            <a:endParaRPr lang="en-US" sz="1400" dirty="0">
              <a:latin typeface="+mj-lt"/>
              <a:ea typeface="Calibri" panose="020F0502020204030204" pitchFamily="34" charset="0"/>
              <a:cs typeface="Calibri" panose="020F0502020204030204" pitchFamily="34" charset="0"/>
            </a:endParaRPr>
          </a:p>
          <a:p>
            <a:pPr>
              <a:lnSpc>
                <a:spcPct val="115000"/>
              </a:lnSpc>
            </a:pPr>
            <a:endParaRPr lang="en-US" dirty="0">
              <a:solidFill>
                <a:schemeClr val="tx1">
                  <a:lumMod val="85000"/>
                  <a:lumOff val="15000"/>
                </a:schemeClr>
              </a:solidFill>
            </a:endParaRPr>
          </a:p>
        </p:txBody>
      </p:sp>
    </p:spTree>
    <p:extLst>
      <p:ext uri="{BB962C8B-B14F-4D97-AF65-F5344CB8AC3E}">
        <p14:creationId xmlns:p14="http://schemas.microsoft.com/office/powerpoint/2010/main" val="29979697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7442080-3AA1-E022-7E4B-CC40A2AC3C01}"/>
              </a:ext>
            </a:extLst>
          </p:cNvPr>
          <p:cNvSpPr>
            <a:spLocks noGrp="1"/>
          </p:cNvSpPr>
          <p:nvPr>
            <p:ph type="sldNum" sz="quarter" idx="12"/>
          </p:nvPr>
        </p:nvSpPr>
        <p:spPr/>
        <p:txBody>
          <a:bodyPr/>
          <a:lstStyle/>
          <a:p>
            <a:fld id="{852F96CA-6691-524C-8407-2F4125053D12}" type="slidenum">
              <a:rPr lang="en-US" smtClean="0"/>
              <a:pPr/>
              <a:t>5</a:t>
            </a:fld>
            <a:r>
              <a:rPr lang="en-US" dirty="0"/>
              <a:t> of 38</a:t>
            </a:r>
          </a:p>
        </p:txBody>
      </p:sp>
      <p:sp>
        <p:nvSpPr>
          <p:cNvPr id="7" name="Title 1">
            <a:extLst>
              <a:ext uri="{FF2B5EF4-FFF2-40B4-BE49-F238E27FC236}">
                <a16:creationId xmlns:a16="http://schemas.microsoft.com/office/drawing/2014/main" id="{579336B9-8F81-3F78-2386-9251C4637712}"/>
              </a:ext>
            </a:extLst>
          </p:cNvPr>
          <p:cNvSpPr txBox="1">
            <a:spLocks/>
          </p:cNvSpPr>
          <p:nvPr/>
        </p:nvSpPr>
        <p:spPr>
          <a:xfrm>
            <a:off x="437694" y="211893"/>
            <a:ext cx="6103783" cy="1052596"/>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4400" b="0" kern="1200">
                <a:solidFill>
                  <a:schemeClr val="tx2"/>
                </a:solidFill>
                <a:latin typeface="+mj-lt"/>
                <a:ea typeface="+mj-ea"/>
                <a:cs typeface="+mj-cs"/>
              </a:defRPr>
            </a:lvl1pPr>
          </a:lstStyle>
          <a:p>
            <a:r>
              <a:rPr lang="en-US" sz="3800" dirty="0"/>
              <a:t>To Receive CME/CEU Credit for Today’s Webinar</a:t>
            </a:r>
          </a:p>
        </p:txBody>
      </p:sp>
      <p:sp>
        <p:nvSpPr>
          <p:cNvPr id="8" name="Rectangle 7">
            <a:extLst>
              <a:ext uri="{FF2B5EF4-FFF2-40B4-BE49-F238E27FC236}">
                <a16:creationId xmlns:a16="http://schemas.microsoft.com/office/drawing/2014/main" id="{AD1C1B0F-36FE-007A-82C8-68E401DC49C8}"/>
              </a:ext>
            </a:extLst>
          </p:cNvPr>
          <p:cNvSpPr/>
          <p:nvPr/>
        </p:nvSpPr>
        <p:spPr>
          <a:xfrm>
            <a:off x="376876" y="1519666"/>
            <a:ext cx="6359484" cy="3960058"/>
          </a:xfrm>
          <a:prstGeom prst="rect">
            <a:avLst/>
          </a:prstGeom>
        </p:spPr>
        <p:txBody>
          <a:bodyPr wrap="square">
            <a:spAutoFit/>
          </a:bodyPr>
          <a:lstStyle/>
          <a:p>
            <a:pPr marL="342900" lvl="0" indent="-342900" defTabSz="457200">
              <a:lnSpc>
                <a:spcPct val="90000"/>
              </a:lnSpc>
              <a:spcBef>
                <a:spcPts val="750"/>
              </a:spcBef>
              <a:buFont typeface="Arial" panose="020B0604020202020204" pitchFamily="34" charset="0"/>
              <a:buChar char="•"/>
            </a:pPr>
            <a:r>
              <a:rPr lang="en-US" sz="2000" dirty="0">
                <a:solidFill>
                  <a:srgbClr val="314A46"/>
                </a:solidFill>
                <a:latin typeface="Arial" panose="020B0604020202020204" pitchFamily="34" charset="0"/>
                <a:cs typeface="Arial" panose="020B0604020202020204" pitchFamily="34" charset="0"/>
              </a:rPr>
              <a:t>If you haven’t already, </a:t>
            </a:r>
            <a:r>
              <a:rPr lang="en-US" sz="2000" b="1" dirty="0">
                <a:solidFill>
                  <a:srgbClr val="314A46"/>
                </a:solidFill>
                <a:latin typeface="Arial" panose="020B0604020202020204" pitchFamily="34" charset="0"/>
                <a:cs typeface="Arial" panose="020B0604020202020204" pitchFamily="34" charset="0"/>
              </a:rPr>
              <a:t>create a visitor account at cme.ahn.org</a:t>
            </a:r>
          </a:p>
          <a:p>
            <a:pPr marL="342900" lvl="0" indent="-342900" defTabSz="457200">
              <a:lnSpc>
                <a:spcPct val="90000"/>
              </a:lnSpc>
              <a:spcBef>
                <a:spcPts val="750"/>
              </a:spcBef>
              <a:buFont typeface="Arial" panose="020B0604020202020204" pitchFamily="34" charset="0"/>
              <a:buChar char="•"/>
            </a:pPr>
            <a:r>
              <a:rPr lang="en-US" sz="2000" b="1" dirty="0">
                <a:solidFill>
                  <a:srgbClr val="314A46"/>
                </a:solidFill>
                <a:latin typeface="Arial" panose="020B0604020202020204" pitchFamily="34" charset="0"/>
                <a:cs typeface="Arial" panose="020B0604020202020204" pitchFamily="34" charset="0"/>
              </a:rPr>
              <a:t>Text code </a:t>
            </a:r>
            <a:r>
              <a:rPr lang="en-US" sz="2000" b="1" dirty="0">
                <a:solidFill>
                  <a:srgbClr val="FF0000"/>
                </a:solidFill>
                <a:latin typeface="Arial" panose="020B0604020202020204" pitchFamily="34" charset="0"/>
                <a:cs typeface="Arial" panose="020B0604020202020204" pitchFamily="34" charset="0"/>
              </a:rPr>
              <a:t>RUZZOR</a:t>
            </a:r>
            <a:r>
              <a:rPr lang="en-US" sz="2000" b="1" dirty="0">
                <a:solidFill>
                  <a:srgbClr val="314A46"/>
                </a:solidFill>
                <a:latin typeface="Arial" panose="020B0604020202020204" pitchFamily="34" charset="0"/>
                <a:cs typeface="Arial" panose="020B0604020202020204" pitchFamily="34" charset="0"/>
              </a:rPr>
              <a:t> to 412-301-9919; </a:t>
            </a:r>
            <a:r>
              <a:rPr lang="en-US" sz="2000" dirty="0">
                <a:solidFill>
                  <a:srgbClr val="314A46"/>
                </a:solidFill>
                <a:latin typeface="Arial" panose="020B0604020202020204" pitchFamily="34" charset="0"/>
                <a:cs typeface="Arial" panose="020B0604020202020204" pitchFamily="34" charset="0"/>
              </a:rPr>
              <a:t>you MUST text by the end of the day today to receive credit!</a:t>
            </a:r>
            <a:endParaRPr lang="en-US" sz="2000" b="1" dirty="0">
              <a:solidFill>
                <a:srgbClr val="314A46"/>
              </a:solidFill>
              <a:latin typeface="Arial" panose="020B0604020202020204" pitchFamily="34" charset="0"/>
              <a:cs typeface="Arial" panose="020B0604020202020204" pitchFamily="34" charset="0"/>
            </a:endParaRPr>
          </a:p>
          <a:p>
            <a:pPr marL="342900" lvl="0" indent="-342900" defTabSz="457200">
              <a:lnSpc>
                <a:spcPct val="90000"/>
              </a:lnSpc>
              <a:spcBef>
                <a:spcPts val="750"/>
              </a:spcBef>
              <a:buFont typeface="Arial" panose="020B0604020202020204" pitchFamily="34" charset="0"/>
              <a:buChar char="•"/>
            </a:pPr>
            <a:r>
              <a:rPr lang="en-US" sz="2000" b="1" dirty="0">
                <a:solidFill>
                  <a:srgbClr val="314A46"/>
                </a:solidFill>
                <a:latin typeface="Arial" panose="020B0604020202020204" pitchFamily="34" charset="0"/>
                <a:cs typeface="Arial" panose="020B0604020202020204" pitchFamily="34" charset="0"/>
              </a:rPr>
              <a:t>Login to cme.ahn.org</a:t>
            </a:r>
          </a:p>
          <a:p>
            <a:pPr marL="800100" lvl="1" indent="-342900" defTabSz="457200">
              <a:lnSpc>
                <a:spcPct val="90000"/>
              </a:lnSpc>
              <a:spcBef>
                <a:spcPts val="750"/>
              </a:spcBef>
              <a:buFont typeface="Arial" panose="020B0604020202020204" pitchFamily="34" charset="0"/>
              <a:buChar char="•"/>
            </a:pPr>
            <a:r>
              <a:rPr lang="en-US" sz="2000" dirty="0">
                <a:solidFill>
                  <a:srgbClr val="314A46"/>
                </a:solidFill>
                <a:latin typeface="Arial" panose="020B0604020202020204" pitchFamily="34" charset="0"/>
                <a:cs typeface="Arial" panose="020B0604020202020204" pitchFamily="34" charset="0"/>
              </a:rPr>
              <a:t>Click on the my activities tab</a:t>
            </a:r>
          </a:p>
          <a:p>
            <a:pPr marL="800100" lvl="1" indent="-342900" defTabSz="457200">
              <a:lnSpc>
                <a:spcPct val="90000"/>
              </a:lnSpc>
              <a:spcBef>
                <a:spcPts val="750"/>
              </a:spcBef>
              <a:buFont typeface="Arial" panose="020B0604020202020204" pitchFamily="34" charset="0"/>
              <a:buChar char="•"/>
            </a:pPr>
            <a:r>
              <a:rPr lang="en-US" sz="2000" dirty="0">
                <a:solidFill>
                  <a:srgbClr val="314A46"/>
                </a:solidFill>
                <a:latin typeface="Arial" panose="020B0604020202020204" pitchFamily="34" charset="0"/>
                <a:cs typeface="Arial" panose="020B0604020202020204" pitchFamily="34" charset="0"/>
              </a:rPr>
              <a:t>Click on the pending activities tab </a:t>
            </a:r>
          </a:p>
          <a:p>
            <a:pPr marL="800100" lvl="1" indent="-342900" defTabSz="457200">
              <a:lnSpc>
                <a:spcPct val="90000"/>
              </a:lnSpc>
              <a:spcBef>
                <a:spcPts val="750"/>
              </a:spcBef>
              <a:buFont typeface="Arial" panose="020B0604020202020204" pitchFamily="34" charset="0"/>
              <a:buChar char="•"/>
            </a:pPr>
            <a:r>
              <a:rPr lang="en-US" sz="2000" b="1" dirty="0">
                <a:solidFill>
                  <a:srgbClr val="314A46"/>
                </a:solidFill>
                <a:latin typeface="Arial" panose="020B0604020202020204" pitchFamily="34" charset="0"/>
                <a:cs typeface="Arial" panose="020B0604020202020204" pitchFamily="34" charset="0"/>
              </a:rPr>
              <a:t>Complete the evaluation to receive credit</a:t>
            </a:r>
          </a:p>
          <a:p>
            <a:pPr marL="342900" indent="-342900" defTabSz="457200">
              <a:lnSpc>
                <a:spcPct val="90000"/>
              </a:lnSpc>
              <a:spcBef>
                <a:spcPts val="750"/>
              </a:spcBef>
              <a:buFont typeface="Arial" panose="020B0604020202020204" pitchFamily="34" charset="0"/>
              <a:buChar char="•"/>
            </a:pPr>
            <a:r>
              <a:rPr lang="en-US" sz="2000" dirty="0">
                <a:solidFill>
                  <a:srgbClr val="314A46"/>
                </a:solidFill>
                <a:latin typeface="Arial" panose="020B0604020202020204" pitchFamily="34" charset="0"/>
                <a:cs typeface="Arial" panose="020B0604020202020204" pitchFamily="34" charset="0"/>
              </a:rPr>
              <a:t>CME transcripts will update automatically </a:t>
            </a:r>
          </a:p>
          <a:p>
            <a:pPr lvl="0" algn="ctr" defTabSz="457200">
              <a:lnSpc>
                <a:spcPct val="90000"/>
              </a:lnSpc>
              <a:spcBef>
                <a:spcPts val="750"/>
              </a:spcBef>
            </a:pPr>
            <a:endParaRPr lang="en-US" sz="2000" dirty="0">
              <a:solidFill>
                <a:srgbClr val="314A46"/>
              </a:solidFill>
              <a:latin typeface="Arial" panose="020B0604020202020204" pitchFamily="34" charset="0"/>
              <a:cs typeface="Arial" panose="020B0604020202020204" pitchFamily="34" charset="0"/>
            </a:endParaRPr>
          </a:p>
          <a:p>
            <a:pPr lvl="0" algn="ctr" defTabSz="457200">
              <a:lnSpc>
                <a:spcPct val="90000"/>
              </a:lnSpc>
              <a:spcBef>
                <a:spcPts val="750"/>
              </a:spcBef>
            </a:pPr>
            <a:endParaRPr lang="en-US" sz="2000" dirty="0">
              <a:solidFill>
                <a:srgbClr val="314A46"/>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30F25F53-9778-CA02-E3DD-AFD3670B48E5}"/>
              </a:ext>
            </a:extLst>
          </p:cNvPr>
          <p:cNvSpPr txBox="1"/>
          <p:nvPr/>
        </p:nvSpPr>
        <p:spPr>
          <a:xfrm>
            <a:off x="0" y="5341401"/>
            <a:ext cx="6833937" cy="799450"/>
          </a:xfrm>
          <a:prstGeom prst="rect">
            <a:avLst/>
          </a:prstGeom>
          <a:noFill/>
        </p:spPr>
        <p:txBody>
          <a:bodyPr wrap="square">
            <a:spAutoFit/>
          </a:bodyPr>
          <a:lstStyle/>
          <a:p>
            <a:pPr marL="0" marR="0" fontAlgn="base">
              <a:lnSpc>
                <a:spcPts val="1445"/>
              </a:lnSpc>
              <a:spcBef>
                <a:spcPts val="805"/>
              </a:spcBef>
              <a:spcAft>
                <a:spcPts val="800"/>
              </a:spcAft>
            </a:pPr>
            <a:r>
              <a:rPr lang="en-US" sz="1000" dirty="0">
                <a:solidFill>
                  <a:srgbClr val="000000"/>
                </a:solidFill>
                <a:effectLst/>
                <a:latin typeface="+mj-lt"/>
                <a:ea typeface="Calibri" panose="020F0502020204030204" pitchFamily="34" charset="0"/>
                <a:cs typeface="Times New Roman" panose="02020603050405020304" pitchFamily="18" charset="0"/>
              </a:rPr>
              <a:t>This activity has been planned and implemented in accordance with the essential areas and policies of the Accreditation Council for Continuing Medical Education (ACCME) through joint providership of Allegheny General Hospital and Highmark. Allegheny General Hospital is accredited by the Accreditation Council for Continuing Medical Education to provide continuing medical education for physicians.</a:t>
            </a:r>
            <a:endParaRPr lang="en-US" sz="1000" dirty="0">
              <a:effectLst/>
              <a:latin typeface="+mj-lt"/>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8FE0BC9D-A3EE-3156-BCCF-EEA2FF92AB26}"/>
              </a:ext>
            </a:extLst>
          </p:cNvPr>
          <p:cNvSpPr txBox="1"/>
          <p:nvPr/>
        </p:nvSpPr>
        <p:spPr>
          <a:xfrm>
            <a:off x="6736360" y="2879012"/>
            <a:ext cx="5662568" cy="804323"/>
          </a:xfrm>
          <a:prstGeom prst="rect">
            <a:avLst/>
          </a:prstGeom>
          <a:noFill/>
        </p:spPr>
        <p:txBody>
          <a:bodyPr wrap="square">
            <a:spAutoFit/>
          </a:bodyPr>
          <a:lstStyle/>
          <a:p>
            <a:pPr lvl="0" algn="ctr" defTabSz="457200">
              <a:lnSpc>
                <a:spcPct val="90000"/>
              </a:lnSpc>
              <a:spcBef>
                <a:spcPts val="750"/>
              </a:spcBef>
            </a:pPr>
            <a:r>
              <a:rPr lang="en-US" sz="2200" b="1" dirty="0">
                <a:solidFill>
                  <a:srgbClr val="314A46"/>
                </a:solidFill>
                <a:latin typeface="Arial" panose="020B0604020202020204" pitchFamily="34" charset="0"/>
                <a:cs typeface="Arial" panose="020B0604020202020204" pitchFamily="34" charset="0"/>
              </a:rPr>
              <a:t>Questions? </a:t>
            </a:r>
          </a:p>
          <a:p>
            <a:pPr lvl="0" algn="ctr" defTabSz="457200">
              <a:lnSpc>
                <a:spcPct val="90000"/>
              </a:lnSpc>
              <a:spcBef>
                <a:spcPts val="750"/>
              </a:spcBef>
            </a:pPr>
            <a:r>
              <a:rPr lang="en-US" sz="2200" b="1" dirty="0">
                <a:solidFill>
                  <a:srgbClr val="314A46"/>
                </a:solidFill>
                <a:latin typeface="Arial" panose="020B0604020202020204" pitchFamily="34" charset="0"/>
                <a:cs typeface="Arial" panose="020B0604020202020204" pitchFamily="34" charset="0"/>
              </a:rPr>
              <a:t>Email </a:t>
            </a:r>
            <a:r>
              <a:rPr lang="en-US" sz="2200" b="1" u="sng" dirty="0">
                <a:solidFill>
                  <a:srgbClr val="008DD1"/>
                </a:solidFill>
                <a:latin typeface="Arial" panose="020B0604020202020204" pitchFamily="34" charset="0"/>
                <a:cs typeface="Arial" panose="020B0604020202020204" pitchFamily="34" charset="0"/>
              </a:rPr>
              <a:t>ahncme@ahn.org</a:t>
            </a:r>
          </a:p>
        </p:txBody>
      </p:sp>
      <p:pic>
        <p:nvPicPr>
          <p:cNvPr id="11" name="Picture 10" descr="A picture containing pool ball">
            <a:extLst>
              <a:ext uri="{FF2B5EF4-FFF2-40B4-BE49-F238E27FC236}">
                <a16:creationId xmlns:a16="http://schemas.microsoft.com/office/drawing/2014/main" id="{A0F3DCB3-9ACA-6B92-345C-C297F11A864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09954" y="4777198"/>
            <a:ext cx="2613594" cy="2613594"/>
          </a:xfrm>
          <a:prstGeom prst="rect">
            <a:avLst/>
          </a:prstGeom>
        </p:spPr>
      </p:pic>
    </p:spTree>
    <p:extLst>
      <p:ext uri="{BB962C8B-B14F-4D97-AF65-F5344CB8AC3E}">
        <p14:creationId xmlns:p14="http://schemas.microsoft.com/office/powerpoint/2010/main" val="16549949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4FA88-3E11-64F7-B2A7-630030AABE59}"/>
              </a:ext>
            </a:extLst>
          </p:cNvPr>
          <p:cNvSpPr>
            <a:spLocks noGrp="1"/>
          </p:cNvSpPr>
          <p:nvPr>
            <p:ph type="title"/>
          </p:nvPr>
        </p:nvSpPr>
        <p:spPr/>
        <p:txBody>
          <a:bodyPr/>
          <a:lstStyle/>
          <a:p>
            <a:r>
              <a:rPr lang="en-US" b="1" dirty="0"/>
              <a:t>Today’s Speakers </a:t>
            </a:r>
          </a:p>
        </p:txBody>
      </p:sp>
      <p:sp>
        <p:nvSpPr>
          <p:cNvPr id="3" name="TextBox 2">
            <a:extLst>
              <a:ext uri="{FF2B5EF4-FFF2-40B4-BE49-F238E27FC236}">
                <a16:creationId xmlns:a16="http://schemas.microsoft.com/office/drawing/2014/main" id="{AB7FCE6D-AF30-EAB6-6E79-B5C324C4667E}"/>
              </a:ext>
            </a:extLst>
          </p:cNvPr>
          <p:cNvSpPr txBox="1"/>
          <p:nvPr/>
        </p:nvSpPr>
        <p:spPr>
          <a:xfrm>
            <a:off x="437695" y="1426972"/>
            <a:ext cx="7606444" cy="1200329"/>
          </a:xfrm>
          <a:prstGeom prst="rect">
            <a:avLst/>
          </a:prstGeom>
          <a:noFill/>
        </p:spPr>
        <p:txBody>
          <a:bodyPr wrap="square">
            <a:spAutoFit/>
          </a:bodyPr>
          <a:lstStyle/>
          <a:p>
            <a:r>
              <a:rPr lang="en-US" sz="2400" b="1" dirty="0">
                <a:solidFill>
                  <a:schemeClr val="tx1"/>
                </a:solidFill>
                <a:latin typeface="Arial" panose="020B0604020202020204" pitchFamily="34" charset="0"/>
                <a:cs typeface="Arial" panose="020B0604020202020204" pitchFamily="34" charset="0"/>
              </a:rPr>
              <a:t>Highmark Wholecare, Highmark Health Options and Highmark Inc. </a:t>
            </a:r>
          </a:p>
          <a:p>
            <a:r>
              <a:rPr lang="en-US" sz="2400" b="1" dirty="0">
                <a:solidFill>
                  <a:schemeClr val="accent1"/>
                </a:solidFill>
                <a:latin typeface="Arial" panose="020B0604020202020204" pitchFamily="34" charset="0"/>
                <a:cs typeface="Arial" panose="020B0604020202020204" pitchFamily="34" charset="0"/>
              </a:rPr>
              <a:t>Financial Investigations Provider Review (“FIPR”)</a:t>
            </a:r>
          </a:p>
        </p:txBody>
      </p:sp>
      <p:sp>
        <p:nvSpPr>
          <p:cNvPr id="4" name="TextBox 3">
            <a:extLst>
              <a:ext uri="{FF2B5EF4-FFF2-40B4-BE49-F238E27FC236}">
                <a16:creationId xmlns:a16="http://schemas.microsoft.com/office/drawing/2014/main" id="{6D1E4914-B8D1-077B-29AD-D4C4011F53D3}"/>
              </a:ext>
            </a:extLst>
          </p:cNvPr>
          <p:cNvSpPr txBox="1"/>
          <p:nvPr/>
        </p:nvSpPr>
        <p:spPr>
          <a:xfrm>
            <a:off x="3226757" y="2757861"/>
            <a:ext cx="5738486" cy="3074624"/>
          </a:xfrm>
          <a:prstGeom prst="rect">
            <a:avLst/>
          </a:prstGeom>
          <a:noFill/>
        </p:spPr>
        <p:txBody>
          <a:bodyPr wrap="square">
            <a:spAutoFit/>
          </a:bodyPr>
          <a:lstStyle/>
          <a:p>
            <a:pPr>
              <a:lnSpc>
                <a:spcPct val="200000"/>
              </a:lnSpc>
            </a:pPr>
            <a:r>
              <a:rPr lang="en-US" sz="2000" b="1" dirty="0">
                <a:latin typeface="Arial" panose="020B0604020202020204" pitchFamily="34" charset="0"/>
                <a:cs typeface="Arial" panose="020B0604020202020204" pitchFamily="34" charset="0"/>
              </a:rPr>
              <a:t>Anne Lacienski, CPMA, </a:t>
            </a:r>
            <a:r>
              <a:rPr lang="en-US" sz="2000" i="1" dirty="0">
                <a:latin typeface="Arial" panose="020B0604020202020204" pitchFamily="34" charset="0"/>
                <a:cs typeface="Arial" panose="020B0604020202020204" pitchFamily="34" charset="0"/>
              </a:rPr>
              <a:t>Manager</a:t>
            </a:r>
          </a:p>
          <a:p>
            <a:pPr>
              <a:lnSpc>
                <a:spcPct val="200000"/>
              </a:lnSpc>
            </a:pPr>
            <a:r>
              <a:rPr lang="en-US" sz="2000" b="1" dirty="0">
                <a:latin typeface="Arial" panose="020B0604020202020204" pitchFamily="34" charset="0"/>
                <a:cs typeface="Arial" panose="020B0604020202020204" pitchFamily="34" charset="0"/>
              </a:rPr>
              <a:t>Jayme Patterson, CPC, </a:t>
            </a:r>
            <a:r>
              <a:rPr lang="en-US" sz="2000" i="1" dirty="0">
                <a:latin typeface="Arial" panose="020B0604020202020204" pitchFamily="34" charset="0"/>
                <a:cs typeface="Arial" panose="020B0604020202020204" pitchFamily="34" charset="0"/>
              </a:rPr>
              <a:t>Senior</a:t>
            </a:r>
            <a:r>
              <a:rPr lang="en-US" sz="2000" b="1" dirty="0">
                <a:latin typeface="Arial" panose="020B0604020202020204" pitchFamily="34" charset="0"/>
                <a:cs typeface="Arial" panose="020B0604020202020204" pitchFamily="34" charset="0"/>
              </a:rPr>
              <a:t> </a:t>
            </a:r>
            <a:r>
              <a:rPr lang="en-US" sz="2000" i="1" dirty="0">
                <a:latin typeface="Arial" panose="020B0604020202020204" pitchFamily="34" charset="0"/>
                <a:cs typeface="Arial" panose="020B0604020202020204" pitchFamily="34" charset="0"/>
              </a:rPr>
              <a:t>Investigator </a:t>
            </a:r>
          </a:p>
          <a:p>
            <a:pPr>
              <a:lnSpc>
                <a:spcPct val="200000"/>
              </a:lnSpc>
            </a:pPr>
            <a:r>
              <a:rPr lang="en-US" sz="2000" b="1" dirty="0">
                <a:latin typeface="Arial" panose="020B0604020202020204" pitchFamily="34" charset="0"/>
                <a:cs typeface="Arial" panose="020B0604020202020204" pitchFamily="34" charset="0"/>
              </a:rPr>
              <a:t>Cynthia Scott, CPC, </a:t>
            </a:r>
            <a:r>
              <a:rPr lang="en-US" sz="2000" i="1" dirty="0">
                <a:latin typeface="Arial" panose="020B0604020202020204" pitchFamily="34" charset="0"/>
                <a:cs typeface="Arial" panose="020B0604020202020204" pitchFamily="34" charset="0"/>
              </a:rPr>
              <a:t>Senior Investigator</a:t>
            </a:r>
          </a:p>
          <a:p>
            <a:pPr>
              <a:lnSpc>
                <a:spcPct val="200000"/>
              </a:lnSpc>
            </a:pPr>
            <a:r>
              <a:rPr lang="en-US" sz="2000" b="1" dirty="0">
                <a:latin typeface="Arial" panose="020B0604020202020204" pitchFamily="34" charset="0"/>
                <a:cs typeface="Arial" panose="020B0604020202020204" pitchFamily="34" charset="0"/>
              </a:rPr>
              <a:t>Sherry Roedersheimer, COC, CPC,CPMA, </a:t>
            </a:r>
            <a:r>
              <a:rPr lang="en-US" sz="2000" i="1" dirty="0">
                <a:latin typeface="Arial" panose="020B0604020202020204" pitchFamily="34" charset="0"/>
                <a:cs typeface="Arial" panose="020B0604020202020204" pitchFamily="34" charset="0"/>
              </a:rPr>
              <a:t>Lead</a:t>
            </a:r>
            <a:r>
              <a:rPr lang="en-US" sz="2000" b="1" dirty="0">
                <a:latin typeface="Arial" panose="020B0604020202020204" pitchFamily="34" charset="0"/>
                <a:cs typeface="Arial" panose="020B0604020202020204" pitchFamily="34" charset="0"/>
              </a:rPr>
              <a:t> </a:t>
            </a:r>
            <a:r>
              <a:rPr lang="en-US" sz="2000" i="1" dirty="0">
                <a:latin typeface="Arial" panose="020B0604020202020204" pitchFamily="34" charset="0"/>
                <a:cs typeface="Arial" panose="020B0604020202020204" pitchFamily="34" charset="0"/>
              </a:rPr>
              <a:t>Investigator </a:t>
            </a:r>
          </a:p>
        </p:txBody>
      </p:sp>
      <p:pic>
        <p:nvPicPr>
          <p:cNvPr id="13" name="Picture 12" descr="Shape, arrow&#10;&#10;Description automatically generated">
            <a:extLst>
              <a:ext uri="{FF2B5EF4-FFF2-40B4-BE49-F238E27FC236}">
                <a16:creationId xmlns:a16="http://schemas.microsoft.com/office/drawing/2014/main" id="{767A4B91-AABF-1C54-4F5E-EBC65A6F009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9198" y="3046010"/>
            <a:ext cx="2507559" cy="2142921"/>
          </a:xfrm>
          <a:prstGeom prst="rect">
            <a:avLst/>
          </a:prstGeom>
        </p:spPr>
      </p:pic>
      <p:pic>
        <p:nvPicPr>
          <p:cNvPr id="14" name="Picture 13" descr="A picture containing computer&#10;&#10;Description automatically generated">
            <a:extLst>
              <a:ext uri="{FF2B5EF4-FFF2-40B4-BE49-F238E27FC236}">
                <a16:creationId xmlns:a16="http://schemas.microsoft.com/office/drawing/2014/main" id="{49BBB9E4-36EC-23FA-2E1C-EC3C466E7D9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65243" y="2990376"/>
            <a:ext cx="1970487" cy="2048854"/>
          </a:xfrm>
          <a:prstGeom prst="rect">
            <a:avLst/>
          </a:prstGeom>
        </p:spPr>
      </p:pic>
      <p:sp>
        <p:nvSpPr>
          <p:cNvPr id="5" name="Rectangle 4">
            <a:extLst>
              <a:ext uri="{FF2B5EF4-FFF2-40B4-BE49-F238E27FC236}">
                <a16:creationId xmlns:a16="http://schemas.microsoft.com/office/drawing/2014/main" id="{DD649C6F-3394-F690-9F49-EE81CC3D6724}"/>
              </a:ext>
            </a:extLst>
          </p:cNvPr>
          <p:cNvSpPr/>
          <p:nvPr/>
        </p:nvSpPr>
        <p:spPr>
          <a:xfrm>
            <a:off x="437695" y="6320413"/>
            <a:ext cx="3863000" cy="42203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ooter Placeholder 5">
            <a:extLst>
              <a:ext uri="{FF2B5EF4-FFF2-40B4-BE49-F238E27FC236}">
                <a16:creationId xmlns:a16="http://schemas.microsoft.com/office/drawing/2014/main" id="{B3AFB1B0-AC1F-22F7-461C-C9EF79B585BF}"/>
              </a:ext>
            </a:extLst>
          </p:cNvPr>
          <p:cNvSpPr txBox="1">
            <a:spLocks/>
          </p:cNvSpPr>
          <p:nvPr/>
        </p:nvSpPr>
        <p:spPr>
          <a:xfrm>
            <a:off x="284292" y="6450973"/>
            <a:ext cx="3896935" cy="365125"/>
          </a:xfrm>
          <a:prstGeom prst="rect">
            <a:avLst/>
          </a:prstGeom>
        </p:spPr>
        <p:txBody>
          <a:bodyPr lIns="0" tIns="0" rIns="0" bIns="0" anchor="ctr"/>
          <a:lstStyle>
            <a:defPPr>
              <a:defRPr lang="en-US"/>
            </a:defPPr>
            <a:lvl1pPr marL="0" algn="l" defTabSz="914400" rtl="0" eaLnBrk="1" latinLnBrk="0" hangingPunct="1">
              <a:defRPr sz="1300" b="1" i="0" kern="1200" spc="0" baseline="0">
                <a:solidFill>
                  <a:schemeClr val="tx2"/>
                </a:solidFill>
                <a:latin typeface="Arial" panose="020B0604020202020204" pitchFamily="34" charset="0"/>
                <a:ea typeface="Helvetica Neue Medium" panose="02000503000000020004"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noProof="0" dirty="0">
                <a:solidFill>
                  <a:schemeClr val="accent6">
                    <a:lumMod val="60000"/>
                    <a:lumOff val="40000"/>
                    <a:alpha val="40000"/>
                  </a:schemeClr>
                </a:solidFill>
              </a:rPr>
              <a:t>© 2021 Highmark Wholecare. All rights reserved.</a:t>
            </a:r>
          </a:p>
        </p:txBody>
      </p:sp>
      <p:sp>
        <p:nvSpPr>
          <p:cNvPr id="7" name="Rectangle 6">
            <a:extLst>
              <a:ext uri="{FF2B5EF4-FFF2-40B4-BE49-F238E27FC236}">
                <a16:creationId xmlns:a16="http://schemas.microsoft.com/office/drawing/2014/main" id="{BF477389-276E-767F-5904-EA63AD93CE7B}"/>
              </a:ext>
            </a:extLst>
          </p:cNvPr>
          <p:cNvSpPr/>
          <p:nvPr/>
        </p:nvSpPr>
        <p:spPr>
          <a:xfrm>
            <a:off x="11495314" y="6440993"/>
            <a:ext cx="372381" cy="2713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lide Number Placeholder 6">
            <a:extLst>
              <a:ext uri="{FF2B5EF4-FFF2-40B4-BE49-F238E27FC236}">
                <a16:creationId xmlns:a16="http://schemas.microsoft.com/office/drawing/2014/main" id="{FE5B01AF-B551-FE26-6F2C-19A803209A2A}"/>
              </a:ext>
            </a:extLst>
          </p:cNvPr>
          <p:cNvSpPr txBox="1">
            <a:spLocks/>
          </p:cNvSpPr>
          <p:nvPr/>
        </p:nvSpPr>
        <p:spPr>
          <a:xfrm>
            <a:off x="9240498" y="645676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A0D0D38-EE4C-47B2-BC5C-09F547999B8D}" type="slidenum">
              <a:rPr lang="en-US" sz="1300" smtClean="0">
                <a:solidFill>
                  <a:schemeClr val="accent6">
                    <a:lumMod val="40000"/>
                    <a:lumOff val="60000"/>
                  </a:schemeClr>
                </a:solidFill>
              </a:rPr>
              <a:pPr algn="r"/>
              <a:t>6</a:t>
            </a:fld>
            <a:r>
              <a:rPr lang="en-US" sz="1300" dirty="0">
                <a:solidFill>
                  <a:schemeClr val="accent6">
                    <a:lumMod val="40000"/>
                    <a:lumOff val="60000"/>
                  </a:schemeClr>
                </a:solidFill>
              </a:rPr>
              <a:t> of 38</a:t>
            </a:r>
          </a:p>
        </p:txBody>
      </p:sp>
    </p:spTree>
    <p:extLst>
      <p:ext uri="{BB962C8B-B14F-4D97-AF65-F5344CB8AC3E}">
        <p14:creationId xmlns:p14="http://schemas.microsoft.com/office/powerpoint/2010/main" val="1511717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3" descr="A picture containing person, indoor, standing&#10;&#10;Description automatically generated">
            <a:extLst>
              <a:ext uri="{FF2B5EF4-FFF2-40B4-BE49-F238E27FC236}">
                <a16:creationId xmlns:a16="http://schemas.microsoft.com/office/drawing/2014/main" id="{5D055A89-9321-8499-03A3-74258A4CB296}"/>
              </a:ext>
            </a:extLst>
          </p:cNvPr>
          <p:cNvPicPr>
            <a:picLocks noChangeAspect="1"/>
          </p:cNvPicPr>
          <p:nvPr/>
        </p:nvPicPr>
        <p:blipFill rotWithShape="1">
          <a:blip r:embed="rId3" cstate="screen">
            <a:alphaModFix amt="50000"/>
            <a:extLst>
              <a:ext uri="{28A0092B-C50C-407E-A947-70E740481C1C}">
                <a14:useLocalDpi xmlns:a14="http://schemas.microsoft.com/office/drawing/2010/main"/>
              </a:ext>
            </a:extLst>
          </a:blip>
          <a:srcRect l="8638" r="90987" b="6550"/>
          <a:stretch/>
        </p:blipFill>
        <p:spPr>
          <a:xfrm>
            <a:off x="-21" y="2"/>
            <a:ext cx="5802781" cy="6408742"/>
          </a:xfrm>
          <a:prstGeom prst="rect">
            <a:avLst/>
          </a:prstGeom>
        </p:spPr>
      </p:pic>
      <p:sp>
        <p:nvSpPr>
          <p:cNvPr id="2" name="Title 1">
            <a:extLst>
              <a:ext uri="{FF2B5EF4-FFF2-40B4-BE49-F238E27FC236}">
                <a16:creationId xmlns:a16="http://schemas.microsoft.com/office/drawing/2014/main" id="{84A357FC-5B17-20B6-BE4A-BCFA2E5B82D5}"/>
              </a:ext>
            </a:extLst>
          </p:cNvPr>
          <p:cNvSpPr>
            <a:spLocks noGrp="1"/>
          </p:cNvSpPr>
          <p:nvPr>
            <p:ph type="title"/>
          </p:nvPr>
        </p:nvSpPr>
        <p:spPr>
          <a:xfrm>
            <a:off x="459350" y="426750"/>
            <a:ext cx="11732650" cy="575722"/>
          </a:xfrm>
        </p:spPr>
        <p:txBody>
          <a:bodyPr vert="horz" lIns="91440" tIns="45720" rIns="91440" bIns="45720" rtlCol="0" anchor="t">
            <a:noAutofit/>
          </a:bodyPr>
          <a:lstStyle/>
          <a:p>
            <a:r>
              <a:rPr lang="en-US" b="1" dirty="0">
                <a:solidFill>
                  <a:schemeClr val="accent1">
                    <a:lumMod val="50000"/>
                  </a:schemeClr>
                </a:solidFill>
                <a:latin typeface="Arial" panose="020B0604020202020204" pitchFamily="34" charset="0"/>
                <a:cs typeface="Arial" panose="020B0604020202020204" pitchFamily="34" charset="0"/>
              </a:rPr>
              <a:t>Agenda</a:t>
            </a:r>
            <a:endParaRPr lang="en-US" dirty="0">
              <a:latin typeface="Arial" panose="020B0604020202020204" pitchFamily="34" charset="0"/>
              <a:cs typeface="Arial" panose="020B0604020202020204" pitchFamily="34" charset="0"/>
            </a:endParaRPr>
          </a:p>
        </p:txBody>
      </p:sp>
      <p:pic>
        <p:nvPicPr>
          <p:cNvPr id="6" name="Picture 5" descr="A picture containing icon&#10;&#10;Description automatically generated">
            <a:hlinkClick r:id="rId4"/>
            <a:extLst>
              <a:ext uri="{FF2B5EF4-FFF2-40B4-BE49-F238E27FC236}">
                <a16:creationId xmlns:a16="http://schemas.microsoft.com/office/drawing/2014/main" id="{F0BFC86C-B8C6-0B45-F804-A4BFCA4093A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500155" y="-252065"/>
            <a:ext cx="1856130" cy="1933351"/>
          </a:xfrm>
          <a:prstGeom prst="rect">
            <a:avLst/>
          </a:prstGeom>
        </p:spPr>
      </p:pic>
      <p:pic>
        <p:nvPicPr>
          <p:cNvPr id="9" name="Picture Placeholder 3" descr="A picture containing person, indoor, standing&#10;&#10;Description automatically generated">
            <a:extLst>
              <a:ext uri="{FF2B5EF4-FFF2-40B4-BE49-F238E27FC236}">
                <a16:creationId xmlns:a16="http://schemas.microsoft.com/office/drawing/2014/main" id="{B4B9E7A8-2015-C39D-BED6-C72745BB8B61}"/>
              </a:ext>
            </a:extLst>
          </p:cNvPr>
          <p:cNvPicPr>
            <a:picLocks noChangeAspect="1"/>
          </p:cNvPicPr>
          <p:nvPr/>
        </p:nvPicPr>
        <p:blipFill rotWithShape="1">
          <a:blip r:embed="rId3" cstate="screen">
            <a:alphaModFix amt="50000"/>
            <a:extLst>
              <a:ext uri="{28A0092B-C50C-407E-A947-70E740481C1C}">
                <a14:useLocalDpi xmlns:a14="http://schemas.microsoft.com/office/drawing/2010/main"/>
              </a:ext>
            </a:extLst>
          </a:blip>
          <a:srcRect l="8638" r="38917" b="6550"/>
          <a:stretch/>
        </p:blipFill>
        <p:spPr>
          <a:xfrm>
            <a:off x="5798033" y="2"/>
            <a:ext cx="6393950" cy="6408742"/>
          </a:xfrm>
          <a:prstGeom prst="rect">
            <a:avLst/>
          </a:prstGeom>
        </p:spPr>
      </p:pic>
      <p:sp>
        <p:nvSpPr>
          <p:cNvPr id="4" name="TextBox 3">
            <a:extLst>
              <a:ext uri="{FF2B5EF4-FFF2-40B4-BE49-F238E27FC236}">
                <a16:creationId xmlns:a16="http://schemas.microsoft.com/office/drawing/2014/main" id="{5CFAEB82-F5AB-8568-7314-052C7B05A5C4}"/>
              </a:ext>
            </a:extLst>
          </p:cNvPr>
          <p:cNvSpPr txBox="1"/>
          <p:nvPr/>
        </p:nvSpPr>
        <p:spPr>
          <a:xfrm>
            <a:off x="459350" y="1429220"/>
            <a:ext cx="11732633" cy="2759354"/>
          </a:xfrm>
          <a:prstGeom prst="rect">
            <a:avLst/>
          </a:prstGeom>
        </p:spPr>
        <p:txBody>
          <a:bodyPr vert="horz" lIns="91440" tIns="45720" rIns="91440" bIns="45720" rtlCol="0">
            <a:normAutofit fontScale="70000" lnSpcReduction="20000"/>
          </a:bodyPr>
          <a:lstStyle/>
          <a:p>
            <a:pPr marL="571500" marR="0" lvl="0" indent="-514350" algn="l" defTabSz="914400" rtl="0" eaLnBrk="1" fontAlgn="auto" latinLnBrk="0" hangingPunct="1">
              <a:spcBef>
                <a:spcPts val="0"/>
              </a:spcBef>
              <a:spcAft>
                <a:spcPts val="1800"/>
              </a:spcAft>
              <a:buClrTx/>
              <a:buSzTx/>
              <a:buFont typeface="Wingdings" panose="05000000000000000000" pitchFamily="2" charset="2"/>
              <a:buChar char="v"/>
              <a:tabLst/>
              <a:defRPr/>
            </a:pPr>
            <a:r>
              <a:rPr kumimoji="0" lang="en-US" sz="2400" i="0" u="none" strike="noStrike" kern="1200" cap="none" spc="0" normalizeH="0" baseline="0" noProof="0" dirty="0">
                <a:ln>
                  <a:noFill/>
                </a:ln>
                <a:effectLst/>
                <a:uLnTx/>
                <a:uFillTx/>
                <a:latin typeface="Arial" panose="020B0604020202020204" pitchFamily="34" charset="0"/>
                <a:cs typeface="Arial" panose="020B0604020202020204" pitchFamily="34" charset="0"/>
              </a:rPr>
              <a:t>Defining Behavioral Health </a:t>
            </a:r>
            <a:endParaRPr lang="en-US" sz="2400" dirty="0">
              <a:latin typeface="Arial" panose="020B0604020202020204" pitchFamily="34" charset="0"/>
              <a:cs typeface="Arial" panose="020B0604020202020204" pitchFamily="34" charset="0"/>
            </a:endParaRPr>
          </a:p>
          <a:p>
            <a:pPr marL="571500" marR="0" lvl="0" indent="-514350" algn="l" defTabSz="914400" rtl="0" eaLnBrk="1" fontAlgn="auto" latinLnBrk="0" hangingPunct="1">
              <a:spcBef>
                <a:spcPts val="0"/>
              </a:spcBef>
              <a:spcAft>
                <a:spcPts val="1800"/>
              </a:spcAft>
              <a:buClrTx/>
              <a:buSzTx/>
              <a:buFont typeface="Wingdings" panose="05000000000000000000" pitchFamily="2" charset="2"/>
              <a:buChar char="v"/>
              <a:tabLst/>
              <a:defRPr/>
            </a:pPr>
            <a:r>
              <a:rPr kumimoji="0" lang="en-US" sz="2400" i="0" u="none" strike="noStrike" kern="1200" cap="none" spc="0" normalizeH="0" baseline="0" noProof="0" dirty="0">
                <a:ln>
                  <a:noFill/>
                </a:ln>
                <a:effectLst/>
                <a:uLnTx/>
                <a:uFillTx/>
                <a:latin typeface="Arial" panose="020B0604020202020204" pitchFamily="34" charset="0"/>
                <a:cs typeface="Arial" panose="020B0604020202020204" pitchFamily="34" charset="0"/>
              </a:rPr>
              <a:t>Medical Record Documentation</a:t>
            </a:r>
            <a:r>
              <a:rPr lang="en-US" sz="2400" dirty="0">
                <a:latin typeface="Arial" panose="020B0604020202020204" pitchFamily="34" charset="0"/>
                <a:cs typeface="Arial" panose="020B0604020202020204" pitchFamily="34" charset="0"/>
              </a:rPr>
              <a:t> and Medical Necessity</a:t>
            </a:r>
          </a:p>
          <a:p>
            <a:pPr marL="571500" marR="0" lvl="0" indent="-514350" algn="l" defTabSz="914400" rtl="0" eaLnBrk="1" fontAlgn="auto" latinLnBrk="0" hangingPunct="1">
              <a:spcBef>
                <a:spcPts val="0"/>
              </a:spcBef>
              <a:spcAft>
                <a:spcPts val="1800"/>
              </a:spcAft>
              <a:buClrTx/>
              <a:buSzTx/>
              <a:buFont typeface="Wingdings" panose="05000000000000000000" pitchFamily="2" charset="2"/>
              <a:buChar char="v"/>
              <a:tabLst/>
              <a:defRPr/>
            </a:pPr>
            <a:r>
              <a:rPr lang="en-US" sz="2400" dirty="0">
                <a:latin typeface="Arial" panose="020B0604020202020204" pitchFamily="34" charset="0"/>
                <a:cs typeface="Arial" panose="020B0604020202020204" pitchFamily="34" charset="0"/>
              </a:rPr>
              <a:t>HIPAA Requirements</a:t>
            </a:r>
          </a:p>
          <a:p>
            <a:pPr marL="571500" marR="0" lvl="0" indent="-514350" algn="l" defTabSz="914400" rtl="0" eaLnBrk="1" fontAlgn="auto" latinLnBrk="0" hangingPunct="1">
              <a:spcBef>
                <a:spcPts val="0"/>
              </a:spcBef>
              <a:spcAft>
                <a:spcPts val="1800"/>
              </a:spcAft>
              <a:buClrTx/>
              <a:buSzTx/>
              <a:buFont typeface="Wingdings" panose="05000000000000000000" pitchFamily="2" charset="2"/>
              <a:buChar char="v"/>
              <a:tabLst/>
              <a:defRPr/>
            </a:pPr>
            <a:r>
              <a:rPr kumimoji="0" lang="en-US" sz="2400" i="1" u="none" strike="noStrike" kern="1200" cap="none" spc="0" normalizeH="0" baseline="0" noProof="0" dirty="0">
                <a:ln>
                  <a:noFill/>
                </a:ln>
                <a:effectLst/>
                <a:uLnTx/>
                <a:uFillTx/>
                <a:latin typeface="Arial" panose="020B0604020202020204" pitchFamily="34" charset="0"/>
                <a:cs typeface="Arial" panose="020B0604020202020204" pitchFamily="34" charset="0"/>
              </a:rPr>
              <a:t>Incident to </a:t>
            </a:r>
            <a:r>
              <a:rPr kumimoji="0" lang="en-US" sz="2400" i="0" u="none" strike="noStrike" kern="1200" cap="none" spc="0" normalizeH="0" baseline="0" noProof="0" dirty="0">
                <a:ln>
                  <a:noFill/>
                </a:ln>
                <a:effectLst/>
                <a:uLnTx/>
                <a:uFillTx/>
                <a:latin typeface="Arial" panose="020B0604020202020204" pitchFamily="34" charset="0"/>
                <a:cs typeface="Arial" panose="020B0604020202020204" pitchFamily="34" charset="0"/>
              </a:rPr>
              <a:t>billing</a:t>
            </a:r>
          </a:p>
          <a:p>
            <a:pPr marL="571500" marR="0" lvl="0" indent="-514350" algn="l" defTabSz="914400" rtl="0" eaLnBrk="1" fontAlgn="auto" latinLnBrk="0" hangingPunct="1">
              <a:spcBef>
                <a:spcPts val="0"/>
              </a:spcBef>
              <a:spcAft>
                <a:spcPts val="1800"/>
              </a:spcAft>
              <a:buClrTx/>
              <a:buSzTx/>
              <a:buFont typeface="Wingdings" panose="05000000000000000000" pitchFamily="2" charset="2"/>
              <a:buChar char="v"/>
              <a:tabLst/>
              <a:defRPr/>
            </a:pPr>
            <a:r>
              <a:rPr kumimoji="0" lang="en-US" sz="2400" i="0" u="none" strike="noStrike" kern="1200" cap="none" spc="0" normalizeH="0" baseline="0" noProof="0" dirty="0">
                <a:ln>
                  <a:noFill/>
                </a:ln>
                <a:effectLst/>
                <a:uLnTx/>
                <a:uFillTx/>
                <a:latin typeface="Arial" panose="020B0604020202020204" pitchFamily="34" charset="0"/>
                <a:cs typeface="Arial" panose="020B0604020202020204" pitchFamily="34" charset="0"/>
              </a:rPr>
              <a:t>Common areas of Potential Fraud, Waste and Abuse (FWA)</a:t>
            </a:r>
          </a:p>
          <a:p>
            <a:pPr marL="571500" marR="0" lvl="0" indent="-514350" algn="l" defTabSz="914400" rtl="0" eaLnBrk="1" fontAlgn="auto" latinLnBrk="0" hangingPunct="1">
              <a:spcBef>
                <a:spcPts val="0"/>
              </a:spcBef>
              <a:spcAft>
                <a:spcPts val="1800"/>
              </a:spcAft>
              <a:buClrTx/>
              <a:buSzTx/>
              <a:buFont typeface="Wingdings" panose="05000000000000000000" pitchFamily="2" charset="2"/>
              <a:buChar char="v"/>
              <a:tabLst/>
              <a:defRPr/>
            </a:pPr>
            <a:r>
              <a:rPr lang="en-US" sz="2400" dirty="0">
                <a:latin typeface="Arial" panose="020B0604020202020204" pitchFamily="34" charset="0"/>
                <a:cs typeface="Arial" panose="020B0604020202020204" pitchFamily="34" charset="0"/>
              </a:rPr>
              <a:t>Reporting Potential FWA</a:t>
            </a:r>
            <a:endParaRPr kumimoji="0" lang="en-US" sz="240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L="57150" marR="0" lvl="0" algn="l" defTabSz="914400" rtl="0" eaLnBrk="1" fontAlgn="auto" latinLnBrk="0" hangingPunct="1">
              <a:lnSpc>
                <a:spcPct val="90000"/>
              </a:lnSpc>
              <a:spcBef>
                <a:spcPts val="0"/>
              </a:spcBef>
              <a:spcAft>
                <a:spcPts val="600"/>
              </a:spcAft>
              <a:buClrTx/>
              <a:buSzTx/>
              <a:tabLst/>
              <a:defRPr/>
            </a:pPr>
            <a:endParaRPr kumimoji="0" lang="en-US" sz="2400" b="0" i="0" u="none" strike="noStrike" kern="1200" cap="none" spc="0" normalizeH="0" baseline="0" noProof="0" dirty="0">
              <a:ln>
                <a:noFill/>
              </a:ln>
              <a:solidFill>
                <a:srgbClr val="4472C4">
                  <a:lumMod val="50000"/>
                </a:srgbClr>
              </a:solidFill>
              <a:effectLst/>
              <a:uLnTx/>
              <a:uFillTx/>
              <a:latin typeface="Arial" panose="020B0604020202020204" pitchFamily="34" charset="0"/>
              <a:cs typeface="Arial" panose="020B0604020202020204" pitchFamily="34" charset="0"/>
            </a:endParaRPr>
          </a:p>
        </p:txBody>
      </p:sp>
      <p:sp>
        <p:nvSpPr>
          <p:cNvPr id="11" name="Footer Placeholder 5">
            <a:extLst>
              <a:ext uri="{FF2B5EF4-FFF2-40B4-BE49-F238E27FC236}">
                <a16:creationId xmlns:a16="http://schemas.microsoft.com/office/drawing/2014/main" id="{75081777-F08D-F67C-E67A-9E332D91091A}"/>
              </a:ext>
            </a:extLst>
          </p:cNvPr>
          <p:cNvSpPr txBox="1">
            <a:spLocks/>
          </p:cNvSpPr>
          <p:nvPr/>
        </p:nvSpPr>
        <p:spPr>
          <a:xfrm>
            <a:off x="284292" y="6450973"/>
            <a:ext cx="3896935" cy="365125"/>
          </a:xfrm>
          <a:prstGeom prst="rect">
            <a:avLst/>
          </a:prstGeom>
        </p:spPr>
        <p:txBody>
          <a:bodyPr lIns="0" tIns="0" rIns="0" bIns="0" anchor="ctr"/>
          <a:lstStyle>
            <a:defPPr>
              <a:defRPr lang="en-US"/>
            </a:defPPr>
            <a:lvl1pPr marL="0" algn="l" defTabSz="914400" rtl="0" eaLnBrk="1" latinLnBrk="0" hangingPunct="1">
              <a:defRPr sz="1300" b="1" i="0" kern="1200" spc="0" baseline="0">
                <a:solidFill>
                  <a:schemeClr val="tx2"/>
                </a:solidFill>
                <a:latin typeface="Arial" panose="020B0604020202020204" pitchFamily="34" charset="0"/>
                <a:ea typeface="Helvetica Neue Medium" panose="02000503000000020004" pitchFamily="2"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noProof="0" dirty="0">
                <a:solidFill>
                  <a:schemeClr val="accent6">
                    <a:lumMod val="60000"/>
                    <a:lumOff val="40000"/>
                    <a:alpha val="40000"/>
                  </a:schemeClr>
                </a:solidFill>
              </a:rPr>
              <a:t>© 2021 Highmark Wholecare. All rights reserved.</a:t>
            </a:r>
          </a:p>
        </p:txBody>
      </p:sp>
      <p:sp>
        <p:nvSpPr>
          <p:cNvPr id="13" name="Slide Number Placeholder 6">
            <a:extLst>
              <a:ext uri="{FF2B5EF4-FFF2-40B4-BE49-F238E27FC236}">
                <a16:creationId xmlns:a16="http://schemas.microsoft.com/office/drawing/2014/main" id="{FD88E61E-5734-29B7-0BD4-C00A6B3107C0}"/>
              </a:ext>
            </a:extLst>
          </p:cNvPr>
          <p:cNvSpPr txBox="1">
            <a:spLocks/>
          </p:cNvSpPr>
          <p:nvPr/>
        </p:nvSpPr>
        <p:spPr>
          <a:xfrm>
            <a:off x="9240498" y="645676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A0D0D38-EE4C-47B2-BC5C-09F547999B8D}" type="slidenum">
              <a:rPr lang="en-US" sz="1300" smtClean="0">
                <a:solidFill>
                  <a:schemeClr val="accent6">
                    <a:lumMod val="40000"/>
                    <a:lumOff val="60000"/>
                  </a:schemeClr>
                </a:solidFill>
                <a:latin typeface="Arial" panose="020B0604020202020204" pitchFamily="34" charset="0"/>
                <a:cs typeface="Arial" panose="020B0604020202020204" pitchFamily="34" charset="0"/>
              </a:rPr>
              <a:pPr algn="r"/>
              <a:t>7</a:t>
            </a:fld>
            <a:r>
              <a:rPr lang="en-US" sz="1300" dirty="0">
                <a:solidFill>
                  <a:schemeClr val="accent6">
                    <a:lumMod val="40000"/>
                    <a:lumOff val="60000"/>
                  </a:schemeClr>
                </a:solidFill>
                <a:latin typeface="Arial" panose="020B0604020202020204" pitchFamily="34" charset="0"/>
                <a:cs typeface="Arial" panose="020B0604020202020204" pitchFamily="34" charset="0"/>
              </a:rPr>
              <a:t> of 38</a:t>
            </a:r>
          </a:p>
        </p:txBody>
      </p:sp>
    </p:spTree>
    <p:extLst>
      <p:ext uri="{BB962C8B-B14F-4D97-AF65-F5344CB8AC3E}">
        <p14:creationId xmlns:p14="http://schemas.microsoft.com/office/powerpoint/2010/main" val="2311677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6C8BF-3055-394E-00FB-93EDE365D7BA}"/>
              </a:ext>
            </a:extLst>
          </p:cNvPr>
          <p:cNvSpPr>
            <a:spLocks noGrp="1"/>
          </p:cNvSpPr>
          <p:nvPr>
            <p:ph type="title"/>
          </p:nvPr>
        </p:nvSpPr>
        <p:spPr/>
        <p:txBody>
          <a:bodyPr/>
          <a:lstStyle/>
          <a:p>
            <a:r>
              <a:rPr lang="en-US" dirty="0"/>
              <a:t>Defining Behavioral Health</a:t>
            </a:r>
          </a:p>
        </p:txBody>
      </p:sp>
    </p:spTree>
    <p:extLst>
      <p:ext uri="{BB962C8B-B14F-4D97-AF65-F5344CB8AC3E}">
        <p14:creationId xmlns:p14="http://schemas.microsoft.com/office/powerpoint/2010/main" val="42309169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ECD4641-F85A-4848-7D04-1519069C610C}"/>
              </a:ext>
            </a:extLst>
          </p:cNvPr>
          <p:cNvSpPr/>
          <p:nvPr/>
        </p:nvSpPr>
        <p:spPr>
          <a:xfrm>
            <a:off x="-1872" y="0"/>
            <a:ext cx="12192000" cy="1335505"/>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t>Behavioral Health is a broad term that refers to how a person’s behaviors, emotions and thoughts affect their overall well-being. </a:t>
            </a:r>
          </a:p>
        </p:txBody>
      </p:sp>
      <p:sp>
        <p:nvSpPr>
          <p:cNvPr id="3" name="Slide Number Placeholder 2">
            <a:extLst>
              <a:ext uri="{FF2B5EF4-FFF2-40B4-BE49-F238E27FC236}">
                <a16:creationId xmlns:a16="http://schemas.microsoft.com/office/drawing/2014/main" id="{A6428845-1ED3-E02F-7109-BD9FA6FE0DEA}"/>
              </a:ext>
            </a:extLst>
          </p:cNvPr>
          <p:cNvSpPr>
            <a:spLocks noGrp="1"/>
          </p:cNvSpPr>
          <p:nvPr>
            <p:ph type="sldNum" sz="quarter" idx="12"/>
          </p:nvPr>
        </p:nvSpPr>
        <p:spPr/>
        <p:txBody>
          <a:bodyPr/>
          <a:lstStyle/>
          <a:p>
            <a:fld id="{852F96CA-6691-524C-8407-2F4125053D12}" type="slidenum">
              <a:rPr lang="en-US" smtClean="0"/>
              <a:pPr/>
              <a:t>9</a:t>
            </a:fld>
            <a:r>
              <a:rPr lang="en-US" dirty="0"/>
              <a:t> of 38</a:t>
            </a:r>
          </a:p>
        </p:txBody>
      </p:sp>
      <p:pic>
        <p:nvPicPr>
          <p:cNvPr id="9" name="Picture 8" descr="Mental health awareness mural">
            <a:extLst>
              <a:ext uri="{FF2B5EF4-FFF2-40B4-BE49-F238E27FC236}">
                <a16:creationId xmlns:a16="http://schemas.microsoft.com/office/drawing/2014/main" id="{83193774-95A9-3B3B-0699-FAB88C3313B7}"/>
              </a:ext>
            </a:extLst>
          </p:cNvPr>
          <p:cNvPicPr>
            <a:picLocks noChangeAspect="1"/>
          </p:cNvPicPr>
          <p:nvPr/>
        </p:nvPicPr>
        <p:blipFill rotWithShape="1">
          <a:blip r:embed="rId3"/>
          <a:srcRect r="37668"/>
          <a:stretch/>
        </p:blipFill>
        <p:spPr>
          <a:xfrm>
            <a:off x="6640130" y="1335504"/>
            <a:ext cx="5549999" cy="5522495"/>
          </a:xfrm>
          <a:prstGeom prst="rect">
            <a:avLst/>
          </a:prstGeom>
          <a:effectLst>
            <a:softEdge rad="0"/>
          </a:effectLst>
        </p:spPr>
      </p:pic>
      <p:sp>
        <p:nvSpPr>
          <p:cNvPr id="14" name="Text Placeholder 13">
            <a:extLst>
              <a:ext uri="{FF2B5EF4-FFF2-40B4-BE49-F238E27FC236}">
                <a16:creationId xmlns:a16="http://schemas.microsoft.com/office/drawing/2014/main" id="{5F0BCB84-6FE7-BC52-6284-96E59B4A3B49}"/>
              </a:ext>
            </a:extLst>
          </p:cNvPr>
          <p:cNvSpPr>
            <a:spLocks noGrp="1"/>
          </p:cNvSpPr>
          <p:nvPr>
            <p:ph type="body" sz="quarter" idx="14"/>
          </p:nvPr>
        </p:nvSpPr>
        <p:spPr>
          <a:xfrm>
            <a:off x="267239" y="1565308"/>
            <a:ext cx="6103781" cy="4270248"/>
          </a:xfrm>
        </p:spPr>
        <p:txBody>
          <a:bodyPr/>
          <a:lstStyle/>
          <a:p>
            <a:pPr marL="0" indent="0">
              <a:buNone/>
            </a:pPr>
            <a:r>
              <a:rPr lang="en-US" sz="2000" dirty="0"/>
              <a:t>It includes mental health, substance use and other factors that impact a person’s physical health, such as: </a:t>
            </a:r>
          </a:p>
          <a:p>
            <a:pPr marL="285750" indent="-285750" algn="ctr">
              <a:buFont typeface="Arial" panose="020B0604020202020204" pitchFamily="34" charset="0"/>
              <a:buChar char="•"/>
            </a:pPr>
            <a:r>
              <a:rPr lang="en-US" sz="2000" dirty="0"/>
              <a:t>Eating habits</a:t>
            </a:r>
          </a:p>
          <a:p>
            <a:pPr marL="285750" indent="-285750" algn="ctr">
              <a:buFont typeface="Arial" panose="020B0604020202020204" pitchFamily="34" charset="0"/>
              <a:buChar char="•"/>
            </a:pPr>
            <a:r>
              <a:rPr lang="en-US" sz="2000" dirty="0"/>
              <a:t>Exercise</a:t>
            </a:r>
          </a:p>
          <a:p>
            <a:pPr marL="285750" indent="-285750" algn="ctr">
              <a:buFont typeface="Arial" panose="020B0604020202020204" pitchFamily="34" charset="0"/>
              <a:buChar char="•"/>
            </a:pPr>
            <a:r>
              <a:rPr lang="en-US" sz="2000" dirty="0"/>
              <a:t>Sleep patterns </a:t>
            </a:r>
          </a:p>
          <a:p>
            <a:pPr marL="0" indent="0">
              <a:buNone/>
            </a:pPr>
            <a:r>
              <a:rPr lang="en-US" sz="2000" dirty="0"/>
              <a:t>Behavioral healthcare involves the prevention, diagnosis and treatment of conditions that impact a person’s behavioral health. </a:t>
            </a:r>
          </a:p>
          <a:p>
            <a:pPr marL="0" indent="0">
              <a:buNone/>
            </a:pPr>
            <a:r>
              <a:rPr lang="en-US" sz="2000" dirty="0"/>
              <a:t>Behavioral healthcare providers can help people learn ways to manage their thoughts and emotions and develop healthy behaviors. </a:t>
            </a:r>
          </a:p>
          <a:p>
            <a:endParaRPr lang="en-US" dirty="0"/>
          </a:p>
        </p:txBody>
      </p:sp>
    </p:spTree>
    <p:extLst>
      <p:ext uri="{BB962C8B-B14F-4D97-AF65-F5344CB8AC3E}">
        <p14:creationId xmlns:p14="http://schemas.microsoft.com/office/powerpoint/2010/main" val="819973611"/>
      </p:ext>
    </p:extLst>
  </p:cSld>
  <p:clrMapOvr>
    <a:masterClrMapping/>
  </p:clrMapOvr>
</p:sld>
</file>

<file path=ppt/theme/theme1.xml><?xml version="1.0" encoding="utf-8"?>
<a:theme xmlns:a="http://schemas.openxmlformats.org/drawingml/2006/main" name="Office Theme">
  <a:themeElements>
    <a:clrScheme name="HHO Brand Colors 2021">
      <a:dk1>
        <a:srgbClr val="000000"/>
      </a:dk1>
      <a:lt1>
        <a:srgbClr val="FFFFFF"/>
      </a:lt1>
      <a:dk2>
        <a:srgbClr val="084166"/>
      </a:dk2>
      <a:lt2>
        <a:srgbClr val="E7E6E6"/>
      </a:lt2>
      <a:accent1>
        <a:srgbClr val="0083D3"/>
      </a:accent1>
      <a:accent2>
        <a:srgbClr val="0CB161"/>
      </a:accent2>
      <a:accent3>
        <a:srgbClr val="FF8674"/>
      </a:accent3>
      <a:accent4>
        <a:srgbClr val="FDC27C"/>
      </a:accent4>
      <a:accent5>
        <a:srgbClr val="D5EDF9"/>
      </a:accent5>
      <a:accent6>
        <a:srgbClr val="515151"/>
      </a:accent6>
      <a:hlink>
        <a:srgbClr val="58B6E7"/>
      </a:hlink>
      <a:folHlink>
        <a:srgbClr val="58B6E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Highmark Health 1">
      <a:dk1>
        <a:srgbClr val="003962"/>
      </a:dk1>
      <a:lt1>
        <a:srgbClr val="FFFFFF"/>
      </a:lt1>
      <a:dk2>
        <a:srgbClr val="008DD1"/>
      </a:dk2>
      <a:lt2>
        <a:srgbClr val="0CB161"/>
      </a:lt2>
      <a:accent1>
        <a:srgbClr val="F7987C"/>
      </a:accent1>
      <a:accent2>
        <a:srgbClr val="9CD5BA"/>
      </a:accent2>
      <a:accent3>
        <a:srgbClr val="00A1E1"/>
      </a:accent3>
      <a:accent4>
        <a:srgbClr val="FFF689"/>
      </a:accent4>
      <a:accent5>
        <a:srgbClr val="FAC1B2"/>
      </a:accent5>
      <a:accent6>
        <a:srgbClr val="006D41"/>
      </a:accent6>
      <a:hlink>
        <a:srgbClr val="008DD1"/>
      </a:hlink>
      <a:folHlink>
        <a:srgbClr val="F7987C"/>
      </a:folHlink>
    </a:clrScheme>
    <a:fontScheme name="Enterprise PPT Font Them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HHO Brand Colors 2021">
      <a:dk1>
        <a:srgbClr val="000000"/>
      </a:dk1>
      <a:lt1>
        <a:srgbClr val="FFFFFF"/>
      </a:lt1>
      <a:dk2>
        <a:srgbClr val="084166"/>
      </a:dk2>
      <a:lt2>
        <a:srgbClr val="E7E6E6"/>
      </a:lt2>
      <a:accent1>
        <a:srgbClr val="0083D3"/>
      </a:accent1>
      <a:accent2>
        <a:srgbClr val="0CB161"/>
      </a:accent2>
      <a:accent3>
        <a:srgbClr val="FF8674"/>
      </a:accent3>
      <a:accent4>
        <a:srgbClr val="FDC27C"/>
      </a:accent4>
      <a:accent5>
        <a:srgbClr val="D5EDF9"/>
      </a:accent5>
      <a:accent6>
        <a:srgbClr val="515151"/>
      </a:accent6>
      <a:hlink>
        <a:srgbClr val="58B6E7"/>
      </a:hlink>
      <a:folHlink>
        <a:srgbClr val="58B6E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Highmark Health 1">
    <a:dk1>
      <a:srgbClr val="003962"/>
    </a:dk1>
    <a:lt1>
      <a:srgbClr val="FFFFFF"/>
    </a:lt1>
    <a:dk2>
      <a:srgbClr val="008DD1"/>
    </a:dk2>
    <a:lt2>
      <a:srgbClr val="0CB161"/>
    </a:lt2>
    <a:accent1>
      <a:srgbClr val="F7987C"/>
    </a:accent1>
    <a:accent2>
      <a:srgbClr val="9CD5BA"/>
    </a:accent2>
    <a:accent3>
      <a:srgbClr val="00A1E1"/>
    </a:accent3>
    <a:accent4>
      <a:srgbClr val="FFF689"/>
    </a:accent4>
    <a:accent5>
      <a:srgbClr val="FAC1B2"/>
    </a:accent5>
    <a:accent6>
      <a:srgbClr val="006D41"/>
    </a:accent6>
    <a:hlink>
      <a:srgbClr val="008DD1"/>
    </a:hlink>
    <a:folHlink>
      <a:srgbClr val="F7987C"/>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36CDAD5B5A2E547A3C206C8249AC25A" ma:contentTypeVersion="17" ma:contentTypeDescription="Create a new document." ma:contentTypeScope="" ma:versionID="6a02f0f95d42a295ddfa8fba2bbdcfa7">
  <xsd:schema xmlns:xsd="http://www.w3.org/2001/XMLSchema" xmlns:xs="http://www.w3.org/2001/XMLSchema" xmlns:p="http://schemas.microsoft.com/office/2006/metadata/properties" xmlns:ns1="http://schemas.microsoft.com/sharepoint/v3" xmlns:ns2="7f35e652-4928-480b-a387-2c1846fc2deb" xmlns:ns3="5a378b02-191f-403c-9c9e-7295d4772354" targetNamespace="http://schemas.microsoft.com/office/2006/metadata/properties" ma:root="true" ma:fieldsID="9c9154321090a1f6675bbfead5ec2554" ns1:_="" ns2:_="" ns3:_="">
    <xsd:import namespace="http://schemas.microsoft.com/sharepoint/v3"/>
    <xsd:import namespace="7f35e652-4928-480b-a387-2c1846fc2deb"/>
    <xsd:import namespace="5a378b02-191f-403c-9c9e-7295d4772354"/>
    <xsd:element name="properties">
      <xsd:complexType>
        <xsd:sequence>
          <xsd:element name="documentManagement">
            <xsd:complexType>
              <xsd:all>
                <xsd:element ref="ns1:_ip_UnifiedCompliancePolicyProperties" minOccurs="0"/>
                <xsd:element ref="ns1:_ip_UnifiedCompliancePolicyUIAction" minOccurs="0"/>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8" nillable="true" ma:displayName="Unified Compliance Policy Properties" ma:hidden="true" ma:internalName="_ip_UnifiedCompliancePolicyProperties">
      <xsd:simpleType>
        <xsd:restriction base="dms:Note"/>
      </xsd:simpleType>
    </xsd:element>
    <xsd:element name="_ip_UnifiedCompliancePolicyUIAction" ma:index="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f35e652-4928-480b-a387-2c1846fc2deb"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b947d779-5c6c-4daf-8d6e-f1403859c949" ma:termSetId="09814cd3-568e-fe90-9814-8d621ff8fb84" ma:anchorId="fba54fb3-c3e1-fe81-a776-ca4b69148c4d" ma:open="true" ma:isKeyword="false">
      <xsd:complexType>
        <xsd:sequence>
          <xsd:element ref="pc:Terms" minOccurs="0" maxOccurs="1"/>
        </xsd:sequence>
      </xsd:complex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Location" ma:index="22"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a378b02-191f-403c-9c9e-7295d4772354"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bbd787ed-ba9a-4c80-ada9-2af2bbafc2aa}" ma:internalName="TaxCatchAll" ma:showField="CatchAllData" ma:web="5a378b02-191f-403c-9c9e-7295d4772354">
      <xsd:complexType>
        <xsd:complexContent>
          <xsd:extension base="dms:MultiChoiceLookup">
            <xsd:sequence>
              <xsd:element name="Value" type="dms:Lookup" maxOccurs="unbounded" minOccurs="0" nillable="true"/>
            </xsd:sequence>
          </xsd:extension>
        </xsd:complexContent>
      </xsd:complexType>
    </xsd:element>
    <xsd:element name="SharedWithUsers" ma:index="2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lcf76f155ced4ddcb4097134ff3c332f xmlns="7f35e652-4928-480b-a387-2c1846fc2deb">
      <Terms xmlns="http://schemas.microsoft.com/office/infopath/2007/PartnerControls"/>
    </lcf76f155ced4ddcb4097134ff3c332f>
    <_ip_UnifiedCompliancePolicyProperties xmlns="http://schemas.microsoft.com/sharepoint/v3" xsi:nil="true"/>
    <TaxCatchAll xmlns="5a378b02-191f-403c-9c9e-7295d4772354"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33C59F4-A8BD-49D5-B7DF-B5C1CB02238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f35e652-4928-480b-a387-2c1846fc2deb"/>
    <ds:schemaRef ds:uri="5a378b02-191f-403c-9c9e-7295d477235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F66E9C2-F19E-4D7E-943B-9D08AD40A775}">
  <ds:schemaRefs>
    <ds:schemaRef ds:uri="http://schemas.microsoft.com/office/infopath/2007/PartnerControls"/>
    <ds:schemaRef ds:uri="http://purl.org/dc/elements/1.1/"/>
    <ds:schemaRef ds:uri="http://schemas.microsoft.com/office/2006/documentManagement/types"/>
    <ds:schemaRef ds:uri="f65c58f8-f147-481d-9fe9-458d2df07b8c"/>
    <ds:schemaRef ds:uri="http://purl.org/dc/terms/"/>
    <ds:schemaRef ds:uri="http://schemas.openxmlformats.org/package/2006/metadata/core-properties"/>
    <ds:schemaRef ds:uri="http://purl.org/dc/dcmitype/"/>
    <ds:schemaRef ds:uri="d5c40eed-56c1-42fa-9318-e5192e035271"/>
    <ds:schemaRef ds:uri="http://schemas.microsoft.com/office/2006/metadata/properties"/>
    <ds:schemaRef ds:uri="http://www.w3.org/XML/1998/namespace"/>
    <ds:schemaRef ds:uri="http://schemas.microsoft.com/sharepoint/v3"/>
    <ds:schemaRef ds:uri="7f35e652-4928-480b-a387-2c1846fc2deb"/>
    <ds:schemaRef ds:uri="5a378b02-191f-403c-9c9e-7295d4772354"/>
  </ds:schemaRefs>
</ds:datastoreItem>
</file>

<file path=customXml/itemProps3.xml><?xml version="1.0" encoding="utf-8"?>
<ds:datastoreItem xmlns:ds="http://schemas.openxmlformats.org/officeDocument/2006/customXml" ds:itemID="{820E677E-536F-42AC-9D39-5DF79211146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Slice</Template>
  <TotalTime>12013</TotalTime>
  <Words>4561</Words>
  <Application>Microsoft Office PowerPoint</Application>
  <PresentationFormat>Widescreen</PresentationFormat>
  <Paragraphs>372</Paragraphs>
  <Slides>38</Slides>
  <Notes>22</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38</vt:i4>
      </vt:variant>
    </vt:vector>
  </HeadingPairs>
  <TitlesOfParts>
    <vt:vector size="52" baseType="lpstr">
      <vt:lpstr>Aptos</vt:lpstr>
      <vt:lpstr>Arial</vt:lpstr>
      <vt:lpstr>Avenir Next</vt:lpstr>
      <vt:lpstr>Avenir Next LT Pro</vt:lpstr>
      <vt:lpstr>Calibri</vt:lpstr>
      <vt:lpstr>roboto</vt:lpstr>
      <vt:lpstr>sofiapro</vt:lpstr>
      <vt:lpstr>Symbol</vt:lpstr>
      <vt:lpstr>Tahoma</vt:lpstr>
      <vt:lpstr>Times New Roman</vt:lpstr>
      <vt:lpstr>Wingdings</vt:lpstr>
      <vt:lpstr>Office Theme</vt:lpstr>
      <vt:lpstr>2_Office Theme</vt:lpstr>
      <vt:lpstr>1_Office Theme</vt:lpstr>
      <vt:lpstr>Welcome!  Training with Highmark Wholecare </vt:lpstr>
      <vt:lpstr>Lunch and Learn with Highmark Professional Education CME/CEU Webinar Series  Breaking Down Behavioral Health: Coding Concepts  November 5, 2024</vt:lpstr>
      <vt:lpstr>Learning Objectives</vt:lpstr>
      <vt:lpstr>Disclosure</vt:lpstr>
      <vt:lpstr>PowerPoint Presentation</vt:lpstr>
      <vt:lpstr>Today’s Speakers </vt:lpstr>
      <vt:lpstr>Agenda</vt:lpstr>
      <vt:lpstr>Defining Behavioral Health</vt:lpstr>
      <vt:lpstr>PowerPoint Presentation</vt:lpstr>
      <vt:lpstr>Medical Record Documentation and Medical Necessity</vt:lpstr>
      <vt:lpstr>Medical Record Documentation</vt:lpstr>
      <vt:lpstr>Documentation Standards for Behavioral Health Services</vt:lpstr>
      <vt:lpstr>Psychotherapy Services and Procedures</vt:lpstr>
      <vt:lpstr>Psychotherapy Service with Evaluation and Management (E/M) Service on Same Day</vt:lpstr>
      <vt:lpstr>E/M and Psychotherapy Coding Example</vt:lpstr>
      <vt:lpstr>Medical Necessity</vt:lpstr>
      <vt:lpstr>HIPAA Requirements</vt:lpstr>
      <vt:lpstr>The Health Insurance Portability and Accountability Act (HIPAA)</vt:lpstr>
      <vt:lpstr>Key Points in Sharing Information Related to a Patient’s Mental Health under HIPAA </vt:lpstr>
      <vt:lpstr>PowerPoint Presentation</vt:lpstr>
      <vt:lpstr>Incident to Billing: Psychiatry and Psychology Services</vt:lpstr>
      <vt:lpstr>Furnishing Psychiatry and Psychology Services</vt:lpstr>
      <vt:lpstr>Incident To for Mental Health</vt:lpstr>
      <vt:lpstr>Caution – Learn Common Areas of Potential Fraud, Waste and Abuse </vt:lpstr>
      <vt:lpstr>PowerPoint Presentation</vt:lpstr>
      <vt:lpstr>Definitions</vt:lpstr>
      <vt:lpstr>PowerPoint Presentation</vt:lpstr>
      <vt:lpstr>Why is this Important for Behavioral Health Providers? </vt:lpstr>
      <vt:lpstr>Common Areas of Potential FWA</vt:lpstr>
      <vt:lpstr>PowerPoint Presentation</vt:lpstr>
      <vt:lpstr>PowerPoint Presentation</vt:lpstr>
      <vt:lpstr>PowerPoint Presentation</vt:lpstr>
      <vt:lpstr>How to Prevent Fraud, Waste and Abuse  </vt:lpstr>
      <vt:lpstr>Reporting Potential Fraud, Waste and/or Abuse </vt:lpstr>
      <vt:lpstr>PowerPoint Presentation</vt:lpstr>
      <vt:lpstr>Reporting Fraud, Waste and Abuse Highmark Enterprise </vt:lpstr>
      <vt:lpstr>PowerPoint Presentation</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Koontz, Chelsea (Highmark Inc)</dc:creator>
  <cp:lastModifiedBy>SULKOWSKI, Bernice (AHN)</cp:lastModifiedBy>
  <cp:revision>377</cp:revision>
  <cp:lastPrinted>2021-06-01T21:43:50Z</cp:lastPrinted>
  <dcterms:created xsi:type="dcterms:W3CDTF">2021-01-13T18:09:17Z</dcterms:created>
  <dcterms:modified xsi:type="dcterms:W3CDTF">2024-11-05T19:15:31Z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0x010100336CDAD5B5A2E547A3C206C8249AC25A</vt:lpwstr>
  </property>
</Properties>
</file>