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veria Libre"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mbay" panose="020B0604020202020204" charset="0"/>
      <p:regular r:id="rId39"/>
      <p:bold r:id="rId40"/>
      <p:italic r:id="rId41"/>
      <p:boldItalic r:id="rId42"/>
    </p:embeddedFont>
    <p:embeddedFont>
      <p:font typeface="DM Serif Text" pitchFamily="2" charset="0"/>
      <p:regular r:id="rId43"/>
      <p:italic r:id="rId44"/>
    </p:embeddedFont>
    <p:embeddedFont>
      <p:font typeface="Georgia" panose="02040502050405020303" pitchFamily="18" charset="0"/>
      <p:regular r:id="rId45"/>
      <p:bold r:id="rId46"/>
      <p:italic r:id="rId47"/>
      <p:boldItalic r:id="rId48"/>
    </p:embeddedFont>
    <p:embeddedFont>
      <p:font typeface="PT Sans" panose="020B0503020203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FviBKZYwpWWuMOw6P7lfzQ26b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58201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implypsychology.org/peripheral-nervous-system.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wcf.org/wp-content/uploads/2015/04/Trauma-and-the-Brain-Handout-Tips-201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ummee.com/yoga-sequences/restorative-yoga-sequenc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687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https://www.simplypsychology.org/peripheral-nervous-system.html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**from yoga training notes:</a:t>
            </a:r>
            <a:endParaRPr/>
          </a:p>
          <a:p>
            <a:pPr marL="0" lvl="0" indent="0" algn="l" rtl="0">
              <a:lnSpc>
                <a:spcPct val="100000"/>
              </a:lnSpc>
              <a:spcBef>
                <a:spcPts val="0"/>
              </a:spcBef>
              <a:spcAft>
                <a:spcPts val="0"/>
              </a:spcAft>
              <a:buSzPts val="1100"/>
              <a:buNone/>
            </a:pPr>
            <a:r>
              <a:rPr lang="en"/>
              <a:t>CNS - main function to interpret information</a:t>
            </a:r>
            <a:endParaRPr/>
          </a:p>
          <a:p>
            <a:pPr marL="0" lvl="0" indent="0" algn="l" rtl="0">
              <a:lnSpc>
                <a:spcPct val="100000"/>
              </a:lnSpc>
              <a:spcBef>
                <a:spcPts val="0"/>
              </a:spcBef>
              <a:spcAft>
                <a:spcPts val="0"/>
              </a:spcAft>
              <a:buSzPts val="1100"/>
              <a:buNone/>
            </a:pPr>
            <a:r>
              <a:rPr lang="en"/>
              <a:t>**dorsal - sensory input</a:t>
            </a:r>
            <a:endParaRPr/>
          </a:p>
          <a:p>
            <a:pPr marL="0" lvl="0" indent="0" algn="l" rtl="0">
              <a:lnSpc>
                <a:spcPct val="100000"/>
              </a:lnSpc>
              <a:spcBef>
                <a:spcPts val="0"/>
              </a:spcBef>
              <a:spcAft>
                <a:spcPts val="0"/>
              </a:spcAft>
              <a:buSzPts val="1100"/>
              <a:buNone/>
            </a:pPr>
            <a:r>
              <a:rPr lang="en"/>
              <a:t>**ventral- sensory output</a:t>
            </a:r>
            <a:endParaRPr/>
          </a:p>
          <a:p>
            <a:pPr marL="0" lvl="0" indent="0" algn="l" rtl="0">
              <a:lnSpc>
                <a:spcPct val="100000"/>
              </a:lnSpc>
              <a:spcBef>
                <a:spcPts val="0"/>
              </a:spcBef>
              <a:spcAft>
                <a:spcPts val="0"/>
              </a:spcAft>
              <a:buNone/>
            </a:pPr>
            <a:r>
              <a:rPr lang="en" sz="1000">
                <a:solidFill>
                  <a:schemeClr val="dk1"/>
                </a:solidFill>
                <a:highlight>
                  <a:srgbClr val="FFFFFF"/>
                </a:highlight>
              </a:rPr>
              <a:t>Parasympathetic</a:t>
            </a:r>
            <a:endParaRPr sz="1000">
              <a:solidFill>
                <a:schemeClr val="dk1"/>
              </a:solidFill>
              <a:highlight>
                <a:srgbClr val="FFFFFF"/>
              </a:highlight>
            </a:endParaRPr>
          </a:p>
          <a:p>
            <a:pPr marL="457200" lvl="0" indent="-298450" algn="l" rtl="0">
              <a:lnSpc>
                <a:spcPct val="100000"/>
              </a:lnSpc>
              <a:spcBef>
                <a:spcPts val="0"/>
              </a:spcBef>
              <a:spcAft>
                <a:spcPts val="0"/>
              </a:spcAft>
              <a:buSzPts val="1100"/>
              <a:buChar char="-"/>
            </a:pPr>
            <a:r>
              <a:rPr lang="en" sz="1000">
                <a:solidFill>
                  <a:schemeClr val="dk1"/>
                </a:solidFill>
                <a:highlight>
                  <a:srgbClr val="FFFFFF"/>
                </a:highlight>
              </a:rPr>
              <a:t>The parasympathetic, or “rest and digest” system is a much slower system that moves along longer pathways. The parasympathetic response is responsible for controlling homeostasis, or the balance and maintenance of the body’s systems. It restores the body to a state of calm and counterbalance, and allows it to relax and repair.</a:t>
            </a:r>
            <a:endParaRPr sz="1000">
              <a:solidFill>
                <a:schemeClr val="dk1"/>
              </a:solidFill>
              <a:highlight>
                <a:srgbClr val="FFFFFF"/>
              </a:highlight>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highlight>
                  <a:srgbClr val="FFFFFF"/>
                </a:highlight>
              </a:rPr>
              <a:t>The body undergoes several specific responses when the parasympathetic system is activated. Your saliva is increased Digestive enzymes are released Your heart rate drops The bronchial tubes in your lungs constrict Your muscles relax The pupils in your eyes constrict Your urinary output increases</a:t>
            </a:r>
            <a:endParaRPr sz="1000">
              <a:solidFill>
                <a:schemeClr val="dk1"/>
              </a:solidFill>
              <a:highlight>
                <a:srgbClr val="FFFFFF"/>
              </a:highlight>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highlight>
                  <a:srgbClr val="FFFFFF"/>
                </a:highlight>
              </a:rPr>
              <a:t>All of these changes are designed to maintain long-term health, improve digestion, conserve energy, and maintain a healthy balance in your body’s systems.</a:t>
            </a:r>
            <a:endParaRPr sz="1000">
              <a:solidFill>
                <a:schemeClr val="dk1"/>
              </a:solidFill>
              <a:highlight>
                <a:srgbClr val="FFFFFF"/>
              </a:highlight>
            </a:endParaRPr>
          </a:p>
          <a:p>
            <a:pPr marL="0" lvl="0" indent="0" algn="l" rtl="0">
              <a:lnSpc>
                <a:spcPct val="100000"/>
              </a:lnSpc>
              <a:spcBef>
                <a:spcPts val="0"/>
              </a:spcBef>
              <a:spcAft>
                <a:spcPts val="0"/>
              </a:spcAft>
              <a:buNone/>
            </a:pPr>
            <a:endParaRPr sz="1000">
              <a:solidFill>
                <a:schemeClr val="dk1"/>
              </a:solidFill>
              <a:highlight>
                <a:srgbClr val="FFFFFF"/>
              </a:highlight>
            </a:endParaRPr>
          </a:p>
          <a:p>
            <a:pPr marL="0" lvl="0" indent="0" algn="l" rtl="0">
              <a:lnSpc>
                <a:spcPct val="100000"/>
              </a:lnSpc>
              <a:spcBef>
                <a:spcPts val="0"/>
              </a:spcBef>
              <a:spcAft>
                <a:spcPts val="0"/>
              </a:spcAft>
              <a:buNone/>
            </a:pPr>
            <a:r>
              <a:rPr lang="en" sz="1000">
                <a:solidFill>
                  <a:schemeClr val="dk1"/>
                </a:solidFill>
                <a:highlight>
                  <a:srgbClr val="FFFFFF"/>
                </a:highlight>
              </a:rPr>
              <a:t>Sympathetic:</a:t>
            </a:r>
            <a:endParaRPr sz="1000">
              <a:solidFill>
                <a:schemeClr val="dk1"/>
              </a:solidFill>
              <a:highlight>
                <a:srgbClr val="FFFFFF"/>
              </a:highlight>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highlight>
                  <a:srgbClr val="FFFFFF"/>
                </a:highlight>
              </a:rPr>
              <a:t>The sympathetic nervous system is faster-acting than the parasympathetic system, and moves along very short, fast neurons. The sympathetic nervous system activates a part of the adrenal gland named the adrenal medulla, which then releases hormones into the bloodstream. These hormones activate the target muscles and glands, causing the body to speed up and become tense, as well as more alert. Functions that are not immediately essential (like the immune system) are shut down to some degree.</a:t>
            </a:r>
            <a:endParaRPr sz="1000">
              <a:solidFill>
                <a:schemeClr val="dk1"/>
              </a:solidFill>
              <a:highlight>
                <a:srgbClr val="FFFFFF"/>
              </a:highlight>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highlight>
                  <a:srgbClr val="FFFFFF"/>
                </a:highlight>
              </a:rPr>
              <a:t>Your body goes through a number of changes when the sympathetic nervous system is activated. Your heart rate increases The bronchial tubes in your lungs dilate Your pupils dilate Your muscles contract Your saliva production is reduced Your stomach stops many of the functions of digestion More glycogen is converted to glucose</a:t>
            </a:r>
            <a:endParaRPr sz="1000">
              <a:solidFill>
                <a:schemeClr val="dk1"/>
              </a:solidFill>
              <a:highlight>
                <a:srgbClr val="FFFFFF"/>
              </a:highlight>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highlight>
                  <a:srgbClr val="FFFFFF"/>
                </a:highlight>
              </a:rPr>
              <a:t>Evolved to protect us from danger </a:t>
            </a:r>
            <a:endParaRPr sz="1000">
              <a:solidFill>
                <a:schemeClr val="dk1"/>
              </a:solidFill>
              <a:highlight>
                <a:srgbClr val="FFFFFF"/>
              </a:highlight>
            </a:endParaRPr>
          </a:p>
          <a:p>
            <a:pPr marL="457200" lvl="0" indent="-292100" algn="l" rtl="0">
              <a:lnSpc>
                <a:spcPct val="100000"/>
              </a:lnSpc>
              <a:spcBef>
                <a:spcPts val="0"/>
              </a:spcBef>
              <a:spcAft>
                <a:spcPts val="0"/>
              </a:spcAft>
              <a:buClr>
                <a:schemeClr val="dk1"/>
              </a:buClr>
              <a:buSzPts val="1000"/>
              <a:buChar char="-"/>
            </a:pPr>
            <a:r>
              <a:rPr lang="en" sz="1000">
                <a:solidFill>
                  <a:schemeClr val="dk1"/>
                </a:solidFill>
                <a:highlight>
                  <a:srgbClr val="FFFFFF"/>
                </a:highlight>
              </a:rPr>
              <a:t>Staying in this can lead to (Nadine Bur…ted talk)</a:t>
            </a:r>
            <a:endParaRPr sz="1000">
              <a:solidFill>
                <a:schemeClr val="dk1"/>
              </a:solidFill>
              <a:highlight>
                <a:srgbClr val="FFFFFF"/>
              </a:highlight>
            </a:endParaRPr>
          </a:p>
          <a:p>
            <a:pPr marL="0" lvl="0" indent="0" algn="l" rtl="0">
              <a:lnSpc>
                <a:spcPct val="100000"/>
              </a:lnSpc>
              <a:spcBef>
                <a:spcPts val="0"/>
              </a:spcBef>
              <a:spcAft>
                <a:spcPts val="0"/>
              </a:spcAft>
              <a:buNone/>
            </a:pPr>
            <a:endParaRPr sz="1000">
              <a:solidFill>
                <a:schemeClr val="dk1"/>
              </a:solidFill>
              <a:highlight>
                <a:srgbClr val="FFFFFF"/>
              </a:highlight>
            </a:endParaRPr>
          </a:p>
          <a:p>
            <a:pPr marL="0" lvl="0" indent="0" algn="l" rtl="0">
              <a:lnSpc>
                <a:spcPct val="100000"/>
              </a:lnSpc>
              <a:spcBef>
                <a:spcPts val="0"/>
              </a:spcBef>
              <a:spcAft>
                <a:spcPts val="0"/>
              </a:spcAft>
              <a:buNone/>
            </a:pPr>
            <a:r>
              <a:rPr lang="en" sz="1000">
                <a:solidFill>
                  <a:schemeClr val="dk1"/>
                </a:solidFill>
                <a:highlight>
                  <a:srgbClr val="FFFFFF"/>
                </a:highlight>
              </a:rPr>
              <a:t>***just like we can activate the sympathetic nervous system, we can activate the parasympathetic nervous system using relaxation and somatic techniques.</a:t>
            </a:r>
            <a:endParaRPr sz="1000">
              <a:solidFill>
                <a:schemeClr val="dk1"/>
              </a:solidFill>
              <a:highlight>
                <a:srgbClr val="FFFFFF"/>
              </a:highlight>
            </a:endParaRPr>
          </a:p>
        </p:txBody>
      </p:sp>
    </p:spTree>
    <p:extLst>
      <p:ext uri="{BB962C8B-B14F-4D97-AF65-F5344CB8AC3E}">
        <p14:creationId xmlns:p14="http://schemas.microsoft.com/office/powerpoint/2010/main" val="263211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f/f/f or stress response</a:t>
            </a:r>
            <a:endParaRPr/>
          </a:p>
          <a:p>
            <a:pPr marL="457200" lvl="0" indent="-298450" algn="l" rtl="0">
              <a:lnSpc>
                <a:spcPct val="100000"/>
              </a:lnSpc>
              <a:spcBef>
                <a:spcPts val="0"/>
              </a:spcBef>
              <a:spcAft>
                <a:spcPts val="0"/>
              </a:spcAft>
              <a:buSzPts val="1100"/>
              <a:buChar char="●"/>
            </a:pPr>
            <a:r>
              <a:rPr lang="en"/>
              <a:t>Amygdala - our feeling brain</a:t>
            </a:r>
            <a:endParaRPr/>
          </a:p>
          <a:p>
            <a:pPr marL="457200" lvl="0" indent="-298450" algn="l" rtl="0">
              <a:lnSpc>
                <a:spcPct val="100000"/>
              </a:lnSpc>
              <a:spcBef>
                <a:spcPts val="0"/>
              </a:spcBef>
              <a:spcAft>
                <a:spcPts val="0"/>
              </a:spcAft>
              <a:buSzPts val="1100"/>
              <a:buChar char="●"/>
            </a:pPr>
            <a:r>
              <a:rPr lang="en"/>
              <a:t>Hippocampus - learning and memory</a:t>
            </a:r>
            <a:endParaRPr/>
          </a:p>
          <a:p>
            <a:pPr marL="457200" lvl="0" indent="-298450" algn="l" rtl="0">
              <a:lnSpc>
                <a:spcPct val="100000"/>
              </a:lnSpc>
              <a:spcBef>
                <a:spcPts val="0"/>
              </a:spcBef>
              <a:spcAft>
                <a:spcPts val="0"/>
              </a:spcAft>
              <a:buSzPts val="1100"/>
              <a:buChar char="●"/>
            </a:pPr>
            <a:r>
              <a:rPr lang="en"/>
              <a:t>Frontal lobe - or prefrontal cortex, our thinkingbrain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The way trauma influences brain development will be different for each child. Just as each child will have different emotional responses to a traumatic event, the way that the brain responds to trauma will also vary across children. The following regions of the brain are the most likely to change following a traumatic event. The amygdala is designed to detect and react to people, places, and things in the environment that could be dangerous. This is important for safety and survival. After trauma, the amygdala can become even more highly attuned to potential threats in the environment, leading a child to closely monitor their surroundings to make sure they are safe and have strong emotional reactions to people, places, or things that might be threatening or that remind them of the trauma. This heightened attention to potential threats in the environment can make it hard for children to pay attention in school, go new places, or interact with people they don’t know. The medial prefrontal cortex (mPFC) helps to control the activity of the amygdala and is involved in learning that previously threatening people or places are now safe. Connections between the mPFC and amygdala are sometimes not as strong in children who have experienced trauma. As a result, the mPFC is not as effective at reducing amygdala reactivity to people, places, and things that are in fact safe and no longer predict danger. This can lead to persistent elevations in fear and anxiety about cues that remind children of the trauma they experienced. The hippocampus is involved in learning and memory. Impairments in learning and memory have been seen in children who have experienced trauma. This suggests that trauma may affect how the hippocampus develops. Trauma likely impacts a variety of types of learning and memory, such as the ability to learn and remember information about the surrounding environment. As a result, children who experience trauma may not be able to retain information about how to tell if one situation is safe and another is dangerous, leading them to experience harmless situations as scary. For example, a child who has experienced trauma may have difficulty distinguishing between activities that are dangerous (e.g., walking down a dark alley) and safe (e.g., walking around a dark corner at home). Critically, these changes in the brain are not permanent. The brain is remarkably plastic, meaning that it changes in response to social and environmental experiences. This enables us to learn, form relationships with people, and develop new skills. Changes in the brain that happen after trauma can improve over time. This is particularly likely to happen when children experience safe, stable, and supportive environments after trauma. In fact, certain kinds of psychotherapy, like cognitive behavioral therapy, can actually lead to positive changes in the same regions of the brain that are influenced by trauma.</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r>
              <a:rPr lang="en" u="sng">
                <a:solidFill>
                  <a:schemeClr val="hlink"/>
                </a:solidFill>
                <a:hlinkClick r:id="rId3"/>
              </a:rPr>
              <a:t>https://nwcf.org/wp-content/uploads/2015/04/Trauma-and-the-Brain-Handout-Tips-2014.pdf</a:t>
            </a:r>
            <a:r>
              <a:rPr lang="en"/>
              <a:t> (McLaughlin, 2014)</a:t>
            </a:r>
            <a:endParaRPr/>
          </a:p>
        </p:txBody>
      </p:sp>
    </p:spTree>
    <p:extLst>
      <p:ext uri="{BB962C8B-B14F-4D97-AF65-F5344CB8AC3E}">
        <p14:creationId xmlns:p14="http://schemas.microsoft.com/office/powerpoint/2010/main" val="408788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5a674da58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5a674da58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Wholehearted counseling</a:t>
            </a:r>
            <a:endParaRPr/>
          </a:p>
        </p:txBody>
      </p:sp>
    </p:spTree>
    <p:extLst>
      <p:ext uri="{BB962C8B-B14F-4D97-AF65-F5344CB8AC3E}">
        <p14:creationId xmlns:p14="http://schemas.microsoft.com/office/powerpoint/2010/main" val="219898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06400" algn="ctr" rtl="0">
              <a:spcBef>
                <a:spcPts val="0"/>
              </a:spcBef>
              <a:spcAft>
                <a:spcPts val="0"/>
              </a:spcAft>
              <a:buClr>
                <a:schemeClr val="dk1"/>
              </a:buClr>
              <a:buSzPts val="2800"/>
              <a:buFont typeface="Cambay"/>
              <a:buChar char="-"/>
            </a:pPr>
            <a:r>
              <a:rPr lang="en" sz="1400">
                <a:solidFill>
                  <a:schemeClr val="dk1"/>
                </a:solidFill>
                <a:latin typeface="Cambay"/>
                <a:ea typeface="Cambay"/>
                <a:cs typeface="Cambay"/>
                <a:sym typeface="Cambay"/>
              </a:rPr>
              <a:t>Tones down the amygdala, the danger alarm, in our brain</a:t>
            </a:r>
            <a:endParaRPr sz="1400">
              <a:solidFill>
                <a:schemeClr val="dk1"/>
              </a:solidFill>
              <a:latin typeface="Cambay"/>
              <a:ea typeface="Cambay"/>
              <a:cs typeface="Cambay"/>
              <a:sym typeface="Cambay"/>
            </a:endParaRPr>
          </a:p>
          <a:p>
            <a:pPr marL="457200" lvl="0" indent="-406400" algn="ctr" rtl="0">
              <a:spcBef>
                <a:spcPts val="0"/>
              </a:spcBef>
              <a:spcAft>
                <a:spcPts val="0"/>
              </a:spcAft>
              <a:buClr>
                <a:schemeClr val="dk1"/>
              </a:buClr>
              <a:buSzPts val="2800"/>
              <a:buFont typeface="Cambay"/>
              <a:buChar char="-"/>
            </a:pPr>
            <a:r>
              <a:rPr lang="en" sz="1400">
                <a:solidFill>
                  <a:schemeClr val="dk1"/>
                </a:solidFill>
                <a:latin typeface="Cambay"/>
                <a:ea typeface="Cambay"/>
                <a:cs typeface="Cambay"/>
                <a:sym typeface="Cambay"/>
              </a:rPr>
              <a:t>Very successful approach to trauma (CITE)</a:t>
            </a:r>
            <a:endParaRPr sz="1400">
              <a:solidFill>
                <a:schemeClr val="dk1"/>
              </a:solidFill>
              <a:latin typeface="Cambay"/>
              <a:ea typeface="Cambay"/>
              <a:cs typeface="Cambay"/>
              <a:sym typeface="Cambay"/>
            </a:endParaRPr>
          </a:p>
          <a:p>
            <a:pPr marL="457200" lvl="0" indent="-406400" algn="ctr" rtl="0">
              <a:spcBef>
                <a:spcPts val="0"/>
              </a:spcBef>
              <a:spcAft>
                <a:spcPts val="0"/>
              </a:spcAft>
              <a:buClr>
                <a:schemeClr val="dk1"/>
              </a:buClr>
              <a:buSzPts val="2800"/>
              <a:buFont typeface="Cambay"/>
              <a:buChar char="-"/>
            </a:pPr>
            <a:r>
              <a:rPr lang="en" sz="1400">
                <a:solidFill>
                  <a:schemeClr val="dk1"/>
                </a:solidFill>
                <a:latin typeface="Cambay"/>
                <a:ea typeface="Cambay"/>
                <a:cs typeface="Cambay"/>
                <a:sym typeface="Cambay"/>
              </a:rPr>
              <a:t>Examples: yoga, dance, EMDR, music, breath, movement, touch</a:t>
            </a:r>
            <a:endParaRPr sz="1400">
              <a:solidFill>
                <a:schemeClr val="dk1"/>
              </a:solidFill>
              <a:latin typeface="Cambay"/>
              <a:ea typeface="Cambay"/>
              <a:cs typeface="Cambay"/>
              <a:sym typeface="Cambay"/>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***Take out?? Or just touch lightly on? Since most folks are coming from the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These theories and practices support and revolve around somatic approaches or the mind-body connection. It is important to note that Mind-Body connection does not solely focus on the body, and it is important to continue to use evidence-based practices that incorporate both.</a:t>
            </a:r>
            <a:endParaRPr/>
          </a:p>
          <a:p>
            <a:pPr marL="0" lvl="0" indent="0" algn="l" rtl="0">
              <a:spcBef>
                <a:spcPts val="0"/>
              </a:spcBef>
              <a:spcAft>
                <a:spcPts val="0"/>
              </a:spcAft>
              <a:buNone/>
            </a:pPr>
            <a:endParaRPr/>
          </a:p>
          <a:p>
            <a:pPr marL="0" lvl="0" indent="0" algn="l" rtl="0">
              <a:spcBef>
                <a:spcPts val="0"/>
              </a:spcBef>
              <a:spcAft>
                <a:spcPts val="0"/>
              </a:spcAft>
              <a:buNone/>
            </a:pPr>
            <a:r>
              <a:rPr lang="en"/>
              <a:t>Somatic Therapy (other):</a:t>
            </a:r>
            <a:endParaRPr/>
          </a:p>
          <a:p>
            <a:pPr marL="457200" lvl="0" indent="-298450" algn="l" rtl="0">
              <a:spcBef>
                <a:spcPts val="0"/>
              </a:spcBef>
              <a:spcAft>
                <a:spcPts val="0"/>
              </a:spcAft>
              <a:buSzPts val="1100"/>
              <a:buChar char="-"/>
            </a:pPr>
            <a:r>
              <a:rPr lang="en"/>
              <a:t>Somatic therapy helps you find awareness of the physical sensations inside your body</a:t>
            </a:r>
            <a:endParaRPr/>
          </a:p>
          <a:p>
            <a:pPr marL="457200" lvl="0" indent="-298450" algn="l" rtl="0">
              <a:spcBef>
                <a:spcPts val="0"/>
              </a:spcBef>
              <a:spcAft>
                <a:spcPts val="0"/>
              </a:spcAft>
              <a:buSzPts val="1100"/>
              <a:buChar char="-"/>
            </a:pPr>
            <a:r>
              <a:rPr lang="en"/>
              <a:t>The more awareness you have about your physical sensations, the more you support your ability to address psychological and physical symptoms, process trauma, and become more integrated in your thoughts, feelings, and bodily sensations</a:t>
            </a:r>
            <a:endParaRPr/>
          </a:p>
          <a:p>
            <a:pPr marL="457200" lvl="0" indent="-298450" algn="l" rtl="0">
              <a:spcBef>
                <a:spcPts val="0"/>
              </a:spcBef>
              <a:spcAft>
                <a:spcPts val="0"/>
              </a:spcAft>
              <a:buSzPts val="1100"/>
              <a:buChar char="-"/>
            </a:pPr>
            <a:r>
              <a:rPr lang="en"/>
              <a:t>One of the underlying theories of somatic therapy is that your body’s memory of the trauma is more important than your body’s memory of the trauma is more important than your cognitive memory. Somatic therapy is a bottom-up form of therapy that works directly with the autonomic nervous system to release unprocessed trauma, stress, and tension.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3" name="Google Shape;7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76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Cite book - somatic therapy for healing trauma (dann)</a:t>
            </a:r>
            <a:endParaRPr/>
          </a:p>
          <a:p>
            <a:pPr marL="0" lvl="0" indent="0" algn="l" rtl="0">
              <a:spcBef>
                <a:spcPts val="0"/>
              </a:spcBef>
              <a:spcAft>
                <a:spcPts val="0"/>
              </a:spcAft>
              <a:buNone/>
            </a:pPr>
            <a:endParaRPr/>
          </a:p>
          <a:p>
            <a:pPr marL="0" lvl="0" indent="0" algn="l" rtl="0">
              <a:spcBef>
                <a:spcPts val="0"/>
              </a:spcBef>
              <a:spcAft>
                <a:spcPts val="0"/>
              </a:spcAft>
              <a:buNone/>
            </a:pPr>
            <a:r>
              <a:rPr lang="en"/>
              <a:t>–complete exercise for each (if time allows)</a:t>
            </a:r>
            <a:endParaRPr/>
          </a:p>
          <a:p>
            <a:pPr marL="0" lvl="0" indent="0" algn="l" rtl="0">
              <a:spcBef>
                <a:spcPts val="0"/>
              </a:spcBef>
              <a:spcAft>
                <a:spcPts val="0"/>
              </a:spcAft>
              <a:buNone/>
            </a:pPr>
            <a:endParaRPr/>
          </a:p>
          <a:p>
            <a:pPr marL="0" lvl="0" indent="0" algn="l" rtl="0">
              <a:spcBef>
                <a:spcPts val="0"/>
              </a:spcBef>
              <a:spcAft>
                <a:spcPts val="0"/>
              </a:spcAft>
              <a:buNone/>
            </a:pPr>
            <a:r>
              <a:rPr lang="en"/>
              <a:t>Somatic awarenss</a:t>
            </a:r>
            <a:endParaRPr/>
          </a:p>
          <a:p>
            <a:pPr marL="457200" lvl="0" indent="-298450" algn="l" rtl="0">
              <a:spcBef>
                <a:spcPts val="0"/>
              </a:spcBef>
              <a:spcAft>
                <a:spcPts val="0"/>
              </a:spcAft>
              <a:buSzPts val="1100"/>
              <a:buChar char="-"/>
            </a:pPr>
            <a:r>
              <a:rPr lang="en"/>
              <a:t>Sometimes i get questions about, how do you know if you are sick or experiencing a big emotion/anxiety? I always recommend ruling out physical symptoms/seeing a school nurse, but if everything looks normal, t</a:t>
            </a:r>
            <a:endParaRPr/>
          </a:p>
          <a:p>
            <a:pPr marL="457200" lvl="0" indent="-298450" algn="l" rtl="0">
              <a:spcBef>
                <a:spcPts val="0"/>
              </a:spcBef>
              <a:spcAft>
                <a:spcPts val="0"/>
              </a:spcAft>
              <a:buSzPts val="1100"/>
              <a:buChar char="-"/>
            </a:pPr>
            <a:endParaRPr/>
          </a:p>
          <a:p>
            <a:pPr marL="0" lvl="0" indent="0" algn="l" rtl="0">
              <a:spcBef>
                <a:spcPts val="0"/>
              </a:spcBef>
              <a:spcAft>
                <a:spcPts val="0"/>
              </a:spcAft>
              <a:buNone/>
            </a:pPr>
            <a:endParaRPr/>
          </a:p>
        </p:txBody>
      </p:sp>
      <p:sp>
        <p:nvSpPr>
          <p:cNvPr id="775" name="Google Shape;7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48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41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5f834c9d5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5f834c9d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29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25b62b802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25b62b802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**Think about when you are rocking a distressed baby to sleep. The more you regulate yourself, the calmer the baby seems (hopefully)</a:t>
            </a:r>
            <a:endParaRPr sz="14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**Manakem, My Grandmother’s hands: “A settled body helps other bodies it encounters to settle. Give those bodies the right context and encouragement and they will begin to harmonize as well. When, over time, enough bodies heal from trauma and learn to harmonize, that harmony can turn into culture…Because a settled nervous system encourages other nervous systems to settle, a calm, settled presence is the foundation for changing the world”</a:t>
            </a:r>
            <a:endParaRPr/>
          </a:p>
        </p:txBody>
      </p:sp>
    </p:spTree>
    <p:extLst>
      <p:ext uri="{BB962C8B-B14F-4D97-AF65-F5344CB8AC3E}">
        <p14:creationId xmlns:p14="http://schemas.microsoft.com/office/powerpoint/2010/main" val="110268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5f834c9d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5f834c9d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51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5f834c9d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25f834c9d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7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9370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5f834c9d5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5f834c9d5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2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7841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-Start by noticing your breath. Watching as your chest rises and falls, belly rises and falls. Knowing that you do not need to change anything, and our body is breathing on its own. We will move into some different breaths and notice how this makes our body feel. There is no right or wrong with breathing techniques, but they will each offer us different things.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***Need to have tissues available </a:t>
            </a:r>
            <a:endParaRPr/>
          </a:p>
        </p:txBody>
      </p:sp>
    </p:spTree>
    <p:extLst>
      <p:ext uri="{BB962C8B-B14F-4D97-AF65-F5344CB8AC3E}">
        <p14:creationId xmlns:p14="http://schemas.microsoft.com/office/powerpoint/2010/main" val="91040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-child’s pose, cat/cow, figure 8, variations of table top, down dog, walk forward rag doll</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234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8/11 script - can be done lying down or sitting up</a:t>
            </a:r>
            <a:endParaRPr/>
          </a:p>
        </p:txBody>
      </p:sp>
    </p:spTree>
    <p:extLst>
      <p:ext uri="{BB962C8B-B14F-4D97-AF65-F5344CB8AC3E}">
        <p14:creationId xmlns:p14="http://schemas.microsoft.com/office/powerpoint/2010/main" val="252959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15000"/>
              </a:lnSpc>
              <a:spcBef>
                <a:spcPts val="0"/>
              </a:spcBef>
              <a:spcAft>
                <a:spcPts val="0"/>
              </a:spcAft>
              <a:buClr>
                <a:schemeClr val="dk1"/>
              </a:buClr>
              <a:buSzPts val="1100"/>
              <a:buFont typeface="Calibri"/>
              <a:buChar char="-"/>
            </a:pPr>
            <a:r>
              <a:rPr lang="en" i="1">
                <a:solidFill>
                  <a:schemeClr val="dk1"/>
                </a:solidFill>
                <a:latin typeface="Calibri"/>
                <a:ea typeface="Calibri"/>
                <a:cs typeface="Calibri"/>
                <a:sym typeface="Calibri"/>
              </a:rPr>
              <a:t>“Yoga Nidra is a sanskrit term meaning "Yogic Sleep" and is a deep relaxation technique and a form of meditation. It is a state between sleeping and waking.</a:t>
            </a:r>
            <a:endParaRPr i="1">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i="1">
                <a:solidFill>
                  <a:schemeClr val="dk1"/>
                </a:solidFill>
                <a:latin typeface="Calibri"/>
                <a:ea typeface="Calibri"/>
                <a:cs typeface="Calibri"/>
                <a:sym typeface="Calibri"/>
              </a:rPr>
              <a:t>Regular meditation is practiced in a seated posture. It essentially involves the practitioner to become a witness to his or her thoughts and to develop awareness to one's thought process. Also, seated meditation is done with the spine upright and is in a way energizing the whole body and hence cannot be termed </a:t>
            </a:r>
            <a:r>
              <a:rPr lang="en" i="1">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restorative</a:t>
            </a:r>
            <a:r>
              <a:rPr lang="en" i="1">
                <a:solidFill>
                  <a:schemeClr val="dk1"/>
                </a:solidFill>
                <a:latin typeface="Calibri"/>
                <a:ea typeface="Calibri"/>
                <a:cs typeface="Calibri"/>
                <a:sym typeface="Calibri"/>
              </a:rPr>
              <a:t> or complete relaxation. In a regular meditation practice, there is an intention to be "aware" and while we make our body comfortable to sit for extended duration of time, rest is not the primary focus.</a:t>
            </a:r>
            <a:endParaRPr i="1">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i="1">
                <a:solidFill>
                  <a:schemeClr val="dk1"/>
                </a:solidFill>
                <a:latin typeface="Calibri"/>
                <a:ea typeface="Calibri"/>
                <a:cs typeface="Calibri"/>
                <a:sym typeface="Calibri"/>
              </a:rPr>
              <a:t>On the other hand, Yoga Nidra promotes deep rest and relaxation that isn't found in a regular seated meditation. A regular yoga nidra practice results in deep relaxation and expands the individual's self awareness….Yoga Nidra can bring out immediate physical benefits such as reduced stress, better sleep and also has the potential to heal deep psychological wounds when practiced consistently and can bring about a profound sense of joy &amp; well-being.</a:t>
            </a:r>
            <a:endParaRPr i="1">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i="1">
                <a:solidFill>
                  <a:schemeClr val="dk1"/>
                </a:solidFill>
                <a:latin typeface="Calibri"/>
                <a:ea typeface="Calibri"/>
                <a:cs typeface="Calibri"/>
                <a:sym typeface="Calibri"/>
              </a:rPr>
              <a:t>In a typical yoga nidra session, a teacher guides practitioners through several stages…Throughout, you are encouraged to tap into an underlying sense of peace that is always present and to cultivate awareness, observing and welcoming whatever is present without getting caught up in it.</a:t>
            </a:r>
            <a:endParaRPr i="1">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Char char="-"/>
            </a:pPr>
            <a:r>
              <a:rPr lang="en" i="1">
                <a:solidFill>
                  <a:schemeClr val="dk1"/>
                </a:solidFill>
                <a:latin typeface="Calibri"/>
                <a:ea typeface="Calibri"/>
                <a:cs typeface="Calibri"/>
                <a:sym typeface="Calibri"/>
              </a:rPr>
              <a:t>**Tummee Website</a:t>
            </a:r>
            <a:endParaRPr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 IREST PROPOSAL AND REFERNCE</a:t>
            </a:r>
            <a:endParaRPr/>
          </a:p>
          <a:p>
            <a:pPr marL="0" lvl="0" indent="0" algn="l" rtl="0">
              <a:lnSpc>
                <a:spcPct val="100000"/>
              </a:lnSpc>
              <a:spcBef>
                <a:spcPts val="0"/>
              </a:spcBef>
              <a:spcAft>
                <a:spcPts val="0"/>
              </a:spcAft>
              <a:buSzPts val="1100"/>
              <a:buNone/>
            </a:pPr>
            <a:r>
              <a:rPr lang="en"/>
              <a:t>–Include inner resource in yoga nidra script</a:t>
            </a:r>
            <a:endParaRPr/>
          </a:p>
        </p:txBody>
      </p:sp>
    </p:spTree>
    <p:extLst>
      <p:ext uri="{BB962C8B-B14F-4D97-AF65-F5344CB8AC3E}">
        <p14:creationId xmlns:p14="http://schemas.microsoft.com/office/powerpoint/2010/main" val="677963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6dca13352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26dca13352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516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7e92c8b6e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27e92c8b6e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466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e6d19b78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e6d19b78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20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32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latin typeface="Georgia"/>
                <a:ea typeface="Georgia"/>
                <a:cs typeface="Georgia"/>
                <a:sym typeface="Georgia"/>
              </a:rPr>
              <a:t>Behavioral Health School Educator from The Chill Project by AHN. Manages the Chill Room at the Intermediate School and teaches students mindfulness skills and takes on a few therapy clients.</a:t>
            </a:r>
            <a:endParaRPr>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r>
              <a:rPr lang="en">
                <a:solidFill>
                  <a:schemeClr val="dk1"/>
                </a:solidFill>
                <a:latin typeface="Georgia"/>
                <a:ea typeface="Georgia"/>
                <a:cs typeface="Georgia"/>
                <a:sym typeface="Georgia"/>
              </a:rPr>
              <a:t>Education/Work: </a:t>
            </a:r>
            <a:endParaRPr>
              <a:solidFill>
                <a:schemeClr val="dk1"/>
              </a:solidFill>
              <a:latin typeface="Georgia"/>
              <a:ea typeface="Georgia"/>
              <a:cs typeface="Georgia"/>
              <a:sym typeface="Georgia"/>
            </a:endParaRPr>
          </a:p>
          <a:p>
            <a:pPr marL="457200" lvl="0" indent="-298450" algn="l" rtl="0">
              <a:lnSpc>
                <a:spcPct val="115000"/>
              </a:lnSpc>
              <a:spcBef>
                <a:spcPts val="0"/>
              </a:spcBef>
              <a:spcAft>
                <a:spcPts val="0"/>
              </a:spcAft>
              <a:buClr>
                <a:schemeClr val="dk1"/>
              </a:buClr>
              <a:buSzPts val="1100"/>
              <a:buFont typeface="Georgia"/>
              <a:buChar char="-"/>
            </a:pPr>
            <a:r>
              <a:rPr lang="en">
                <a:solidFill>
                  <a:schemeClr val="dk1"/>
                </a:solidFill>
                <a:latin typeface="Georgia"/>
                <a:ea typeface="Georgia"/>
                <a:cs typeface="Georgia"/>
                <a:sym typeface="Georgia"/>
              </a:rPr>
              <a:t>B.A. in Psychology and a minor in Educational Studies from Michigan State University.</a:t>
            </a:r>
            <a:endParaRPr>
              <a:solidFill>
                <a:schemeClr val="dk1"/>
              </a:solidFill>
              <a:latin typeface="Georgia"/>
              <a:ea typeface="Georgia"/>
              <a:cs typeface="Georgia"/>
              <a:sym typeface="Georgia"/>
            </a:endParaRPr>
          </a:p>
          <a:p>
            <a:pPr marL="457200" lvl="0" indent="-298450" algn="l" rtl="0">
              <a:lnSpc>
                <a:spcPct val="115000"/>
              </a:lnSpc>
              <a:spcBef>
                <a:spcPts val="0"/>
              </a:spcBef>
              <a:spcAft>
                <a:spcPts val="0"/>
              </a:spcAft>
              <a:buClr>
                <a:schemeClr val="dk1"/>
              </a:buClr>
              <a:buSzPts val="1100"/>
              <a:buFont typeface="Georgia"/>
              <a:buChar char="-"/>
            </a:pPr>
            <a:r>
              <a:rPr lang="en">
                <a:solidFill>
                  <a:schemeClr val="dk1"/>
                </a:solidFill>
                <a:latin typeface="Georgia"/>
                <a:ea typeface="Georgia"/>
                <a:cs typeface="Georgia"/>
                <a:sym typeface="Georgia"/>
              </a:rPr>
              <a:t> Master of Social Work, certificate in Home/School Visitor  from the University of Pittsburgh. </a:t>
            </a:r>
            <a:endParaRPr>
              <a:solidFill>
                <a:schemeClr val="dk1"/>
              </a:solidFill>
              <a:latin typeface="Georgia"/>
              <a:ea typeface="Georgia"/>
              <a:cs typeface="Georgia"/>
              <a:sym typeface="Georgia"/>
            </a:endParaRPr>
          </a:p>
          <a:p>
            <a:pPr marL="457200" lvl="0" indent="-298450" algn="l" rtl="0">
              <a:lnSpc>
                <a:spcPct val="115000"/>
              </a:lnSpc>
              <a:spcBef>
                <a:spcPts val="0"/>
              </a:spcBef>
              <a:spcAft>
                <a:spcPts val="0"/>
              </a:spcAft>
              <a:buClr>
                <a:schemeClr val="dk1"/>
              </a:buClr>
              <a:buSzPts val="1100"/>
              <a:buFont typeface="Georgia"/>
              <a:buChar char="-"/>
            </a:pPr>
            <a:r>
              <a:rPr lang="en">
                <a:solidFill>
                  <a:schemeClr val="dk1"/>
                </a:solidFill>
                <a:latin typeface="Georgia"/>
                <a:ea typeface="Georgia"/>
                <a:cs typeface="Georgia"/>
                <a:sym typeface="Georgia"/>
              </a:rPr>
              <a:t>Licensed Social Worker and advocate for students’ mental health well-being; </a:t>
            </a:r>
            <a:r>
              <a:rPr lang="en" sz="1104">
                <a:solidFill>
                  <a:schemeClr val="dk1"/>
                </a:solidFill>
                <a:latin typeface="Georgia"/>
                <a:ea typeface="Georgia"/>
                <a:cs typeface="Georgia"/>
                <a:sym typeface="Georgia"/>
              </a:rPr>
              <a:t>passionate about cultivating a warm, strengths-based, trauma-informed, and multicultural approach in  environments that allow children and families to grow.</a:t>
            </a:r>
            <a:r>
              <a:rPr lang="en">
                <a:solidFill>
                  <a:schemeClr val="dk1"/>
                </a:solidFill>
                <a:latin typeface="Georgia"/>
                <a:ea typeface="Georgia"/>
                <a:cs typeface="Georgia"/>
                <a:sym typeface="Georgia"/>
              </a:rPr>
              <a:t> Her experience is in Restorative Practices, School Social Work, behavior therapy, transitional living programs, teaching yoga in nonprofits, and more.</a:t>
            </a:r>
            <a:endParaRPr>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r>
              <a:rPr lang="en">
                <a:solidFill>
                  <a:schemeClr val="dk1"/>
                </a:solidFill>
                <a:latin typeface="Georgia"/>
                <a:ea typeface="Georgia"/>
                <a:cs typeface="Georgia"/>
                <a:sym typeface="Georgia"/>
              </a:rPr>
              <a:t>Self Care: yoga studio, roller blading, or hiking with her partner and Vizsla pup.</a:t>
            </a:r>
            <a:endParaRPr>
              <a:solidFill>
                <a:schemeClr val="dk1"/>
              </a:solidFill>
              <a:latin typeface="Georgia"/>
              <a:ea typeface="Georgia"/>
              <a:cs typeface="Georgia"/>
              <a:sym typeface="Georgia"/>
            </a:endParaRPr>
          </a:p>
          <a:p>
            <a:pPr marL="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34969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October 9 - The Scattered Pieces Will Come Together</a:t>
            </a:r>
            <a:endParaRPr/>
          </a:p>
          <a:p>
            <a:pPr marL="457200" lvl="0" indent="-298450" algn="l" rtl="0">
              <a:lnSpc>
                <a:spcPct val="100000"/>
              </a:lnSpc>
              <a:spcBef>
                <a:spcPts val="0"/>
              </a:spcBef>
              <a:spcAft>
                <a:spcPts val="0"/>
              </a:spcAft>
              <a:buSzPts val="1100"/>
              <a:buChar char="-"/>
            </a:pPr>
            <a:r>
              <a:rPr lang="en"/>
              <a:t>Scattered pieces. Sometimes we look around, and that’s what we see. Scattered pieces of ourselves, our lives, a project, a season of our lives. Where is the connecting thread, we wonder? How can we ever pull this together into something that makes sense, something with purpose, something with meaning?</a:t>
            </a:r>
            <a:endParaRPr/>
          </a:p>
          <a:p>
            <a:pPr marL="457200" lvl="0" indent="-298450" algn="l" rtl="0">
              <a:lnSpc>
                <a:spcPct val="100000"/>
              </a:lnSpc>
              <a:spcBef>
                <a:spcPts val="0"/>
              </a:spcBef>
              <a:spcAft>
                <a:spcPts val="0"/>
              </a:spcAft>
              <a:buSzPts val="1100"/>
              <a:buChar char="-"/>
            </a:pPr>
            <a:r>
              <a:rPr lang="en"/>
              <a:t>There are pieces to every whole; yet each piece is complete. Don’t worry about how they will come together. Work joyfully on the piece that’s before you, the piece that’s in your life today. </a:t>
            </a:r>
            <a:endParaRPr/>
          </a:p>
          <a:p>
            <a:pPr marL="457200" lvl="0" indent="-298450" algn="l" rtl="0">
              <a:lnSpc>
                <a:spcPct val="100000"/>
              </a:lnSpc>
              <a:spcBef>
                <a:spcPts val="0"/>
              </a:spcBef>
              <a:spcAft>
                <a:spcPts val="0"/>
              </a:spcAft>
              <a:buSzPts val="1100"/>
              <a:buChar char="-"/>
            </a:pPr>
            <a:r>
              <a:rPr lang="en"/>
              <a:t>There are many pieces of you, many beautiful parts. The universe will help you bring all those parts alive. It will bring mirrors to you, people who will reflect those beautiful pieces back to you. Look in the mirror or your life. What pieces do you see reflected? Know it’s you you’re seeing. Then let that part of you come alive. </a:t>
            </a:r>
            <a:endParaRPr/>
          </a:p>
          <a:p>
            <a:pPr marL="457200" lvl="0" indent="-298450" algn="l" rtl="0">
              <a:lnSpc>
                <a:spcPct val="100000"/>
              </a:lnSpc>
              <a:spcBef>
                <a:spcPts val="0"/>
              </a:spcBef>
              <a:spcAft>
                <a:spcPts val="0"/>
              </a:spcAft>
              <a:buSzPts val="1100"/>
              <a:buChar char="-"/>
            </a:pPr>
            <a:r>
              <a:rPr lang="en"/>
              <a:t>Pull in the parts of yourself, the many beautiful parts that have come alive. Beck on your warrior, your healer, your playful child. Bring together your professional self, your adult, the passionate part of you, the nurturing part. Let all the parts come together. Don’t send any of them away. You need them all. Each is a beautiful piece of the soul, the life, the person you are.</a:t>
            </a:r>
            <a:endParaRPr/>
          </a:p>
          <a:p>
            <a:pPr marL="457200" lvl="0" indent="-298450" algn="l" rtl="0">
              <a:lnSpc>
                <a:spcPct val="100000"/>
              </a:lnSpc>
              <a:spcBef>
                <a:spcPts val="0"/>
              </a:spcBef>
              <a:spcAft>
                <a:spcPts val="0"/>
              </a:spcAft>
              <a:buSzPts val="1100"/>
              <a:buChar char="-"/>
            </a:pPr>
            <a:r>
              <a:rPr lang="en"/>
              <a:t>Trust. Trust the process. Joy is yours, available for the asking and the desiring–even in the developmental stages. Even before the puzzle has been put together. The scattered pieces will come together–the scattered pieces of yourself, your project, your life. The connecting thread is love.</a:t>
            </a:r>
            <a:endParaRPr/>
          </a:p>
          <a:p>
            <a:pPr marL="457200" lvl="0" indent="-298450" algn="l" rtl="0">
              <a:lnSpc>
                <a:spcPct val="100000"/>
              </a:lnSpc>
              <a:spcBef>
                <a:spcPts val="0"/>
              </a:spcBef>
              <a:spcAft>
                <a:spcPts val="0"/>
              </a:spcAft>
              <a:buSzPts val="1100"/>
              <a:buChar char="-"/>
            </a:pPr>
            <a:r>
              <a:rPr lang="en"/>
              <a:t>***The picture will be beautiful. Wait and see.</a:t>
            </a:r>
            <a:endParaRPr/>
          </a:p>
        </p:txBody>
      </p:sp>
    </p:spTree>
    <p:extLst>
      <p:ext uri="{BB962C8B-B14F-4D97-AF65-F5344CB8AC3E}">
        <p14:creationId xmlns:p14="http://schemas.microsoft.com/office/powerpoint/2010/main" val="112168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59d080266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59d080266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extLst>
      <p:ext uri="{BB962C8B-B14F-4D97-AF65-F5344CB8AC3E}">
        <p14:creationId xmlns:p14="http://schemas.microsoft.com/office/powerpoint/2010/main" val="32231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5f834c9d5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5f834c9d5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 Dana, Polyvagal Card Deck</a:t>
            </a:r>
            <a:endParaRPr/>
          </a:p>
        </p:txBody>
      </p:sp>
    </p:spTree>
    <p:extLst>
      <p:ext uri="{BB962C8B-B14F-4D97-AF65-F5344CB8AC3E}">
        <p14:creationId xmlns:p14="http://schemas.microsoft.com/office/powerpoint/2010/main" val="332498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88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i="1">
                <a:solidFill>
                  <a:srgbClr val="FF0000"/>
                </a:solidFill>
                <a:latin typeface="Calibri"/>
                <a:ea typeface="Calibri"/>
                <a:cs typeface="Calibri"/>
                <a:sym typeface="Calibri"/>
              </a:rPr>
              <a:t>The Mind-Body Connection is the idea that our thoughts, body sensations, nervous system, and feelings are all interconnected. Selhub (2007) stated, “In mind-body medicine, the mind and body are not seen as separately functioning entities, but as one functioning unit. The mind and emotions are viewed as influencing the body, as the body, in turn, influences the mind and emotions'' (p. 4). “The goal of mind-body techniques is to regulate the stress response system so that balance and equilibrium can be maintained and sustained, to restore prefrontal cortex activity, to decrease amygdala activity” (Selhub, p. 5).</a:t>
            </a:r>
            <a:endParaRPr b="1" i="1">
              <a:solidFill>
                <a:srgbClr val="FF0000"/>
              </a:solidFill>
              <a:latin typeface="Calibri"/>
              <a:ea typeface="Calibri"/>
              <a:cs typeface="Calibri"/>
              <a:sym typeface="Calibri"/>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https://docs.google.com/document/d/1caJ_iUXvHM8ZOTYzrNIrOV3taRdKQDEA-iLBlgedeW0/edit</a:t>
            </a:r>
            <a:endParaRPr/>
          </a:p>
          <a:p>
            <a:pPr marL="0" lvl="0" indent="0" algn="l" rtl="0">
              <a:lnSpc>
                <a:spcPct val="100000"/>
              </a:lnSpc>
              <a:spcBef>
                <a:spcPts val="0"/>
              </a:spcBef>
              <a:spcAft>
                <a:spcPts val="0"/>
              </a:spcAft>
              <a:buNone/>
            </a:pPr>
            <a:endParaRPr/>
          </a:p>
          <a:p>
            <a:pPr marL="171450" lvl="0" indent="-171450" algn="l" rtl="0">
              <a:lnSpc>
                <a:spcPct val="100000"/>
              </a:lnSpc>
              <a:spcBef>
                <a:spcPts val="0"/>
              </a:spcBef>
              <a:spcAft>
                <a:spcPts val="0"/>
              </a:spcAft>
              <a:buSzPts val="1100"/>
              <a:buFont typeface="Arial"/>
              <a:buChar char="-"/>
            </a:pPr>
            <a:r>
              <a:rPr lang="en"/>
              <a:t>Reference to psychosomatic symptoms – ACES score (Dr. Nadine Burke Harris), Pyschonueroimmunology (</a:t>
            </a:r>
            <a:endParaRPr/>
          </a:p>
          <a:p>
            <a:pPr marL="171450" lvl="0" indent="-171450" algn="l" rtl="0">
              <a:lnSpc>
                <a:spcPct val="100000"/>
              </a:lnSpc>
              <a:spcBef>
                <a:spcPts val="0"/>
              </a:spcBef>
              <a:spcAft>
                <a:spcPts val="0"/>
              </a:spcAft>
              <a:buSzPts val="1100"/>
              <a:buFont typeface="Arial"/>
              <a:buChar char="-"/>
            </a:pPr>
            <a:r>
              <a:rPr lang="en"/>
              <a:t>Reference to the polyvagal theory</a:t>
            </a:r>
            <a:endParaRPr/>
          </a:p>
          <a:p>
            <a:pPr marL="171450" lvl="0" indent="-171450" algn="l" rtl="0">
              <a:lnSpc>
                <a:spcPct val="100000"/>
              </a:lnSpc>
              <a:spcBef>
                <a:spcPts val="0"/>
              </a:spcBef>
              <a:spcAft>
                <a:spcPts val="0"/>
              </a:spcAft>
              <a:buSzPts val="1100"/>
              <a:buFont typeface="Arial"/>
              <a:buChar char="-"/>
            </a:pPr>
            <a:r>
              <a:rPr lang="en"/>
              <a:t>Why mind-body connection and how do these impact the brain?</a:t>
            </a:r>
            <a:endParaRPr/>
          </a:p>
          <a:p>
            <a:pPr marL="171450" lvl="0" indent="-171450" algn="l" rtl="0">
              <a:lnSpc>
                <a:spcPct val="100000"/>
              </a:lnSpc>
              <a:spcBef>
                <a:spcPts val="0"/>
              </a:spcBef>
              <a:spcAft>
                <a:spcPts val="0"/>
              </a:spcAft>
              <a:buSzPts val="1100"/>
              <a:buFont typeface="Arial"/>
              <a:buChar char="-"/>
            </a:pPr>
            <a:r>
              <a:rPr lang="en"/>
              <a:t>Reference to the stress response</a:t>
            </a:r>
            <a:endParaRPr/>
          </a:p>
          <a:p>
            <a:pPr marL="171450" lvl="0" indent="-171450" algn="l" rtl="0">
              <a:lnSpc>
                <a:spcPct val="100000"/>
              </a:lnSpc>
              <a:spcBef>
                <a:spcPts val="0"/>
              </a:spcBef>
              <a:spcAft>
                <a:spcPts val="0"/>
              </a:spcAft>
              <a:buSzPts val="1100"/>
              <a:buFont typeface="Arial"/>
              <a:buChar char="-"/>
            </a:pPr>
            <a:r>
              <a:rPr lang="en"/>
              <a:t>Why practice this ourselves? Co-regulation</a:t>
            </a:r>
            <a:endParaRPr/>
          </a:p>
          <a:p>
            <a:pPr marL="171450" lvl="0" indent="-171450" algn="l" rtl="0">
              <a:lnSpc>
                <a:spcPct val="100000"/>
              </a:lnSpc>
              <a:spcBef>
                <a:spcPts val="0"/>
              </a:spcBef>
              <a:spcAft>
                <a:spcPts val="0"/>
              </a:spcAft>
              <a:buSzPts val="1100"/>
              <a:buFont typeface="Arial"/>
              <a:buChar char="-"/>
            </a:pPr>
            <a:r>
              <a:rPr lang="en"/>
              <a:t>Resources for classroom/tips and tricks</a:t>
            </a:r>
            <a:endParaRPr/>
          </a:p>
          <a:p>
            <a:pPr marL="171450" lvl="0" indent="-171450" algn="l" rtl="0">
              <a:lnSpc>
                <a:spcPct val="100000"/>
              </a:lnSpc>
              <a:spcBef>
                <a:spcPts val="0"/>
              </a:spcBef>
              <a:spcAft>
                <a:spcPts val="0"/>
              </a:spcAft>
              <a:buSzPts val="1100"/>
              <a:buFont typeface="Arial"/>
              <a:buChar char="-"/>
            </a:pPr>
            <a:r>
              <a:rPr lang="en"/>
              <a:t>resources: dr. bruce perry, manekam, gabbi Garcia, melody beattie, Deb Dana (poly vagal theory), </a:t>
            </a:r>
            <a:endParaRPr/>
          </a:p>
          <a:p>
            <a:pPr marL="171450" lvl="0" indent="-171450" algn="l" rtl="0">
              <a:lnSpc>
                <a:spcPct val="100000"/>
              </a:lnSpc>
              <a:spcBef>
                <a:spcPts val="0"/>
              </a:spcBef>
              <a:spcAft>
                <a:spcPts val="0"/>
              </a:spcAft>
              <a:buSzPts val="1100"/>
              <a:buFont typeface="Arial"/>
              <a:buChar char="-"/>
            </a:pPr>
            <a:r>
              <a:rPr lang="en"/>
              <a:t>Bottom-up process is preferred treatment for trauma, EMDR, etc</a:t>
            </a:r>
            <a:endParaRPr/>
          </a:p>
          <a:p>
            <a:pPr marL="171450" lvl="0" indent="-101600" algn="l" rtl="0">
              <a:lnSpc>
                <a:spcPct val="100000"/>
              </a:lnSpc>
              <a:spcBef>
                <a:spcPts val="0"/>
              </a:spcBef>
              <a:spcAft>
                <a:spcPts val="0"/>
              </a:spcAft>
              <a:buSzPts val="1100"/>
              <a:buFont typeface="Arial"/>
              <a:buNone/>
            </a:pPr>
            <a:endParaRPr/>
          </a:p>
        </p:txBody>
      </p:sp>
    </p:spTree>
    <p:extLst>
      <p:ext uri="{BB962C8B-B14F-4D97-AF65-F5344CB8AC3E}">
        <p14:creationId xmlns:p14="http://schemas.microsoft.com/office/powerpoint/2010/main" val="1171669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92"/>
          <p:cNvPicPr preferRelativeResize="0"/>
          <p:nvPr/>
        </p:nvPicPr>
        <p:blipFill rotWithShape="1">
          <a:blip r:embed="rId2">
            <a:alphaModFix amt="31000"/>
          </a:blip>
          <a:srcRect t="34166"/>
          <a:stretch/>
        </p:blipFill>
        <p:spPr>
          <a:xfrm>
            <a:off x="-72425" y="1771649"/>
            <a:ext cx="6918400" cy="3413775"/>
          </a:xfrm>
          <a:prstGeom prst="rect">
            <a:avLst/>
          </a:prstGeom>
          <a:noFill/>
          <a:ln>
            <a:noFill/>
          </a:ln>
        </p:spPr>
      </p:pic>
      <p:pic>
        <p:nvPicPr>
          <p:cNvPr id="10" name="Google Shape;10;p92"/>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11" name="Google Shape;11;p92"/>
          <p:cNvPicPr preferRelativeResize="0"/>
          <p:nvPr/>
        </p:nvPicPr>
        <p:blipFill rotWithShape="1">
          <a:blip r:embed="rId3">
            <a:alphaModFix amt="75000"/>
          </a:blip>
          <a:srcRect/>
          <a:stretch/>
        </p:blipFill>
        <p:spPr>
          <a:xfrm rot="8953326">
            <a:off x="-487738" y="-262179"/>
            <a:ext cx="1290974" cy="1290969"/>
          </a:xfrm>
          <a:prstGeom prst="rect">
            <a:avLst/>
          </a:prstGeom>
          <a:noFill/>
          <a:ln>
            <a:noFill/>
          </a:ln>
        </p:spPr>
      </p:pic>
      <p:pic>
        <p:nvPicPr>
          <p:cNvPr id="12" name="Google Shape;12;p92"/>
          <p:cNvPicPr preferRelativeResize="0"/>
          <p:nvPr/>
        </p:nvPicPr>
        <p:blipFill rotWithShape="1">
          <a:blip r:embed="rId4">
            <a:alphaModFix amt="69000"/>
          </a:blip>
          <a:srcRect/>
          <a:stretch/>
        </p:blipFill>
        <p:spPr>
          <a:xfrm rot="-487124">
            <a:off x="3826789" y="4430947"/>
            <a:ext cx="1301204" cy="1301204"/>
          </a:xfrm>
          <a:prstGeom prst="rect">
            <a:avLst/>
          </a:prstGeom>
          <a:noFill/>
          <a:ln>
            <a:noFill/>
          </a:ln>
        </p:spPr>
      </p:pic>
      <p:pic>
        <p:nvPicPr>
          <p:cNvPr id="13" name="Google Shape;13;p92"/>
          <p:cNvPicPr preferRelativeResize="0"/>
          <p:nvPr/>
        </p:nvPicPr>
        <p:blipFill rotWithShape="1">
          <a:blip r:embed="rId5">
            <a:alphaModFix amt="66000"/>
          </a:blip>
          <a:srcRect/>
          <a:stretch/>
        </p:blipFill>
        <p:spPr>
          <a:xfrm rot="-487112">
            <a:off x="3690080" y="429499"/>
            <a:ext cx="633792" cy="633797"/>
          </a:xfrm>
          <a:prstGeom prst="rect">
            <a:avLst/>
          </a:prstGeom>
          <a:noFill/>
          <a:ln>
            <a:noFill/>
          </a:ln>
        </p:spPr>
      </p:pic>
      <p:pic>
        <p:nvPicPr>
          <p:cNvPr id="14" name="Google Shape;14;p92"/>
          <p:cNvPicPr preferRelativeResize="0"/>
          <p:nvPr/>
        </p:nvPicPr>
        <p:blipFill rotWithShape="1">
          <a:blip r:embed="rId4">
            <a:alphaModFix amt="69000"/>
          </a:blip>
          <a:srcRect/>
          <a:stretch/>
        </p:blipFill>
        <p:spPr>
          <a:xfrm rot="-487123">
            <a:off x="8440039" y="4295079"/>
            <a:ext cx="971953" cy="971953"/>
          </a:xfrm>
          <a:prstGeom prst="rect">
            <a:avLst/>
          </a:prstGeom>
          <a:noFill/>
          <a:ln>
            <a:noFill/>
          </a:ln>
        </p:spPr>
      </p:pic>
      <p:sp>
        <p:nvSpPr>
          <p:cNvPr id="15" name="Google Shape;15;p92"/>
          <p:cNvSpPr txBox="1">
            <a:spLocks noGrp="1"/>
          </p:cNvSpPr>
          <p:nvPr>
            <p:ph type="ctrTitle"/>
          </p:nvPr>
        </p:nvSpPr>
        <p:spPr>
          <a:xfrm>
            <a:off x="713100" y="993875"/>
            <a:ext cx="4651200" cy="2387700"/>
          </a:xfrm>
          <a:prstGeom prst="rect">
            <a:avLst/>
          </a:prstGeom>
          <a:noFill/>
          <a:ln>
            <a:noFill/>
          </a:ln>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53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6" name="Google Shape;16;p92"/>
          <p:cNvSpPr txBox="1">
            <a:spLocks noGrp="1"/>
          </p:cNvSpPr>
          <p:nvPr>
            <p:ph type="subTitle" idx="1"/>
          </p:nvPr>
        </p:nvSpPr>
        <p:spPr>
          <a:xfrm>
            <a:off x="713100" y="3673825"/>
            <a:ext cx="4651200" cy="47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06"/>
        <p:cNvGrpSpPr/>
        <p:nvPr/>
      </p:nvGrpSpPr>
      <p:grpSpPr>
        <a:xfrm>
          <a:off x="0" y="0"/>
          <a:ext cx="0" cy="0"/>
          <a:chOff x="0" y="0"/>
          <a:chExt cx="0" cy="0"/>
        </a:xfrm>
      </p:grpSpPr>
      <p:pic>
        <p:nvPicPr>
          <p:cNvPr id="107" name="Google Shape;107;p101"/>
          <p:cNvPicPr preferRelativeResize="0"/>
          <p:nvPr/>
        </p:nvPicPr>
        <p:blipFill rotWithShape="1">
          <a:blip r:embed="rId2">
            <a:alphaModFix amt="38000"/>
          </a:blip>
          <a:srcRect t="37941"/>
          <a:stretch/>
        </p:blipFill>
        <p:spPr>
          <a:xfrm rot="10800000">
            <a:off x="-363550" y="-713755"/>
            <a:ext cx="9871124" cy="4591304"/>
          </a:xfrm>
          <a:prstGeom prst="rect">
            <a:avLst/>
          </a:prstGeom>
          <a:noFill/>
          <a:ln>
            <a:noFill/>
          </a:ln>
        </p:spPr>
      </p:pic>
      <p:pic>
        <p:nvPicPr>
          <p:cNvPr id="108" name="Google Shape;108;p101"/>
          <p:cNvPicPr preferRelativeResize="0"/>
          <p:nvPr/>
        </p:nvPicPr>
        <p:blipFill rotWithShape="1">
          <a:blip r:embed="rId3">
            <a:alphaModFix amt="75000"/>
          </a:blip>
          <a:srcRect/>
          <a:stretch/>
        </p:blipFill>
        <p:spPr>
          <a:xfrm rot="326146">
            <a:off x="-552151" y="3815832"/>
            <a:ext cx="1502102" cy="1502081"/>
          </a:xfrm>
          <a:prstGeom prst="rect">
            <a:avLst/>
          </a:prstGeom>
          <a:noFill/>
          <a:ln>
            <a:noFill/>
          </a:ln>
        </p:spPr>
      </p:pic>
      <p:pic>
        <p:nvPicPr>
          <p:cNvPr id="109" name="Google Shape;109;p101"/>
          <p:cNvPicPr preferRelativeResize="0"/>
          <p:nvPr/>
        </p:nvPicPr>
        <p:blipFill rotWithShape="1">
          <a:blip r:embed="rId4">
            <a:alphaModFix amt="75000"/>
          </a:blip>
          <a:srcRect/>
          <a:stretch/>
        </p:blipFill>
        <p:spPr>
          <a:xfrm rot="-6564088">
            <a:off x="8165474" y="4084383"/>
            <a:ext cx="1502102" cy="1502080"/>
          </a:xfrm>
          <a:prstGeom prst="rect">
            <a:avLst/>
          </a:prstGeom>
          <a:noFill/>
          <a:ln>
            <a:noFill/>
          </a:ln>
        </p:spPr>
      </p:pic>
      <p:pic>
        <p:nvPicPr>
          <p:cNvPr id="110" name="Google Shape;110;p101"/>
          <p:cNvPicPr preferRelativeResize="0"/>
          <p:nvPr/>
        </p:nvPicPr>
        <p:blipFill rotWithShape="1">
          <a:blip r:embed="rId5">
            <a:alphaModFix amt="69000"/>
          </a:blip>
          <a:srcRect/>
          <a:stretch/>
        </p:blipFill>
        <p:spPr>
          <a:xfrm rot="487135" flipH="1">
            <a:off x="105399" y="4573004"/>
            <a:ext cx="1216427" cy="1216472"/>
          </a:xfrm>
          <a:prstGeom prst="rect">
            <a:avLst/>
          </a:prstGeom>
          <a:noFill/>
          <a:ln>
            <a:noFill/>
          </a:ln>
        </p:spPr>
      </p:pic>
      <p:pic>
        <p:nvPicPr>
          <p:cNvPr id="111" name="Google Shape;111;p101"/>
          <p:cNvPicPr preferRelativeResize="0"/>
          <p:nvPr/>
        </p:nvPicPr>
        <p:blipFill rotWithShape="1">
          <a:blip r:embed="rId6">
            <a:alphaModFix amt="69000"/>
          </a:blip>
          <a:srcRect/>
          <a:stretch/>
        </p:blipFill>
        <p:spPr>
          <a:xfrm rot="487145" flipH="1">
            <a:off x="8481125" y="3805202"/>
            <a:ext cx="870798" cy="870844"/>
          </a:xfrm>
          <a:prstGeom prst="rect">
            <a:avLst/>
          </a:prstGeom>
          <a:noFill/>
          <a:ln>
            <a:noFill/>
          </a:ln>
        </p:spPr>
      </p:pic>
      <p:pic>
        <p:nvPicPr>
          <p:cNvPr id="112" name="Google Shape;112;p101"/>
          <p:cNvPicPr preferRelativeResize="0"/>
          <p:nvPr/>
        </p:nvPicPr>
        <p:blipFill rotWithShape="1">
          <a:blip r:embed="rId5">
            <a:alphaModFix amt="69000"/>
          </a:blip>
          <a:srcRect/>
          <a:stretch/>
        </p:blipFill>
        <p:spPr>
          <a:xfrm rot="487136" flipH="1">
            <a:off x="-666704" y="-486282"/>
            <a:ext cx="1294861" cy="1294906"/>
          </a:xfrm>
          <a:prstGeom prst="rect">
            <a:avLst/>
          </a:prstGeom>
          <a:noFill/>
          <a:ln>
            <a:noFill/>
          </a:ln>
        </p:spPr>
      </p:pic>
      <p:pic>
        <p:nvPicPr>
          <p:cNvPr id="113" name="Google Shape;113;p101"/>
          <p:cNvPicPr preferRelativeResize="0"/>
          <p:nvPr/>
        </p:nvPicPr>
        <p:blipFill rotWithShape="1">
          <a:blip r:embed="rId3">
            <a:alphaModFix amt="86000"/>
          </a:blip>
          <a:srcRect/>
          <a:stretch/>
        </p:blipFill>
        <p:spPr>
          <a:xfrm rot="326146">
            <a:off x="8165474" y="-503468"/>
            <a:ext cx="1502102" cy="1502081"/>
          </a:xfrm>
          <a:prstGeom prst="rect">
            <a:avLst/>
          </a:prstGeom>
          <a:noFill/>
          <a:ln>
            <a:noFill/>
          </a:ln>
        </p:spPr>
      </p:pic>
      <p:sp>
        <p:nvSpPr>
          <p:cNvPr id="114" name="Google Shape;114;p10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15" name="Google Shape;115;p101"/>
          <p:cNvSpPr txBox="1">
            <a:spLocks noGrp="1"/>
          </p:cNvSpPr>
          <p:nvPr>
            <p:ph type="title" idx="2"/>
          </p:nvPr>
        </p:nvSpPr>
        <p:spPr>
          <a:xfrm>
            <a:off x="1101175" y="16828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6" name="Google Shape;116;p101"/>
          <p:cNvSpPr txBox="1">
            <a:spLocks noGrp="1"/>
          </p:cNvSpPr>
          <p:nvPr>
            <p:ph type="subTitle" idx="1"/>
          </p:nvPr>
        </p:nvSpPr>
        <p:spPr>
          <a:xfrm>
            <a:off x="1101175" y="22105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7" name="Google Shape;117;p101"/>
          <p:cNvSpPr txBox="1">
            <a:spLocks noGrp="1"/>
          </p:cNvSpPr>
          <p:nvPr>
            <p:ph type="title" idx="3"/>
          </p:nvPr>
        </p:nvSpPr>
        <p:spPr>
          <a:xfrm>
            <a:off x="3578948" y="16828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18" name="Google Shape;118;p101"/>
          <p:cNvSpPr txBox="1">
            <a:spLocks noGrp="1"/>
          </p:cNvSpPr>
          <p:nvPr>
            <p:ph type="subTitle" idx="4"/>
          </p:nvPr>
        </p:nvSpPr>
        <p:spPr>
          <a:xfrm>
            <a:off x="3579000" y="22105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9" name="Google Shape;119;p101"/>
          <p:cNvSpPr txBox="1">
            <a:spLocks noGrp="1"/>
          </p:cNvSpPr>
          <p:nvPr>
            <p:ph type="title" idx="5"/>
          </p:nvPr>
        </p:nvSpPr>
        <p:spPr>
          <a:xfrm>
            <a:off x="1101175" y="31162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20" name="Google Shape;120;p101"/>
          <p:cNvSpPr txBox="1">
            <a:spLocks noGrp="1"/>
          </p:cNvSpPr>
          <p:nvPr>
            <p:ph type="subTitle" idx="6"/>
          </p:nvPr>
        </p:nvSpPr>
        <p:spPr>
          <a:xfrm>
            <a:off x="1101175" y="36439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1" name="Google Shape;121;p101"/>
          <p:cNvSpPr txBox="1">
            <a:spLocks noGrp="1"/>
          </p:cNvSpPr>
          <p:nvPr>
            <p:ph type="title" idx="7"/>
          </p:nvPr>
        </p:nvSpPr>
        <p:spPr>
          <a:xfrm>
            <a:off x="3578948" y="31162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22" name="Google Shape;122;p101"/>
          <p:cNvSpPr txBox="1">
            <a:spLocks noGrp="1"/>
          </p:cNvSpPr>
          <p:nvPr>
            <p:ph type="subTitle" idx="8"/>
          </p:nvPr>
        </p:nvSpPr>
        <p:spPr>
          <a:xfrm>
            <a:off x="3578947" y="36439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3" name="Google Shape;123;p101"/>
          <p:cNvSpPr txBox="1">
            <a:spLocks noGrp="1"/>
          </p:cNvSpPr>
          <p:nvPr>
            <p:ph type="title" idx="9"/>
          </p:nvPr>
        </p:nvSpPr>
        <p:spPr>
          <a:xfrm>
            <a:off x="6056727" y="16828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24" name="Google Shape;124;p101"/>
          <p:cNvSpPr txBox="1">
            <a:spLocks noGrp="1"/>
          </p:cNvSpPr>
          <p:nvPr>
            <p:ph type="subTitle" idx="13"/>
          </p:nvPr>
        </p:nvSpPr>
        <p:spPr>
          <a:xfrm>
            <a:off x="6056725" y="22105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5" name="Google Shape;125;p101"/>
          <p:cNvSpPr txBox="1">
            <a:spLocks noGrp="1"/>
          </p:cNvSpPr>
          <p:nvPr>
            <p:ph type="title" idx="14"/>
          </p:nvPr>
        </p:nvSpPr>
        <p:spPr>
          <a:xfrm>
            <a:off x="6056727" y="31162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26" name="Google Shape;126;p101"/>
          <p:cNvSpPr txBox="1">
            <a:spLocks noGrp="1"/>
          </p:cNvSpPr>
          <p:nvPr>
            <p:ph type="subTitle" idx="15"/>
          </p:nvPr>
        </p:nvSpPr>
        <p:spPr>
          <a:xfrm>
            <a:off x="6056725" y="36439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8">
    <p:spTree>
      <p:nvGrpSpPr>
        <p:cNvPr id="1" name="Shape 127"/>
        <p:cNvGrpSpPr/>
        <p:nvPr/>
      </p:nvGrpSpPr>
      <p:grpSpPr>
        <a:xfrm>
          <a:off x="0" y="0"/>
          <a:ext cx="0" cy="0"/>
          <a:chOff x="0" y="0"/>
          <a:chExt cx="0" cy="0"/>
        </a:xfrm>
      </p:grpSpPr>
      <p:pic>
        <p:nvPicPr>
          <p:cNvPr id="128" name="Google Shape;128;p102"/>
          <p:cNvPicPr preferRelativeResize="0"/>
          <p:nvPr/>
        </p:nvPicPr>
        <p:blipFill rotWithShape="1">
          <a:blip r:embed="rId2">
            <a:alphaModFix amt="31000"/>
          </a:blip>
          <a:srcRect t="34166"/>
          <a:stretch/>
        </p:blipFill>
        <p:spPr>
          <a:xfrm flipH="1">
            <a:off x="2308425" y="2152649"/>
            <a:ext cx="6918400" cy="3413775"/>
          </a:xfrm>
          <a:prstGeom prst="rect">
            <a:avLst/>
          </a:prstGeom>
          <a:noFill/>
          <a:ln>
            <a:noFill/>
          </a:ln>
        </p:spPr>
      </p:pic>
      <p:pic>
        <p:nvPicPr>
          <p:cNvPr id="129" name="Google Shape;129;p102"/>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sp>
        <p:nvSpPr>
          <p:cNvPr id="130" name="Google Shape;130;p102"/>
          <p:cNvSpPr txBox="1">
            <a:spLocks noGrp="1"/>
          </p:cNvSpPr>
          <p:nvPr>
            <p:ph type="title"/>
          </p:nvPr>
        </p:nvSpPr>
        <p:spPr>
          <a:xfrm>
            <a:off x="4275250" y="1522100"/>
            <a:ext cx="2867400" cy="1400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5000">
                <a:solidFill>
                  <a:schemeClr val="lt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31" name="Google Shape;131;p102"/>
          <p:cNvSpPr txBox="1">
            <a:spLocks noGrp="1"/>
          </p:cNvSpPr>
          <p:nvPr>
            <p:ph type="title" idx="2"/>
          </p:nvPr>
        </p:nvSpPr>
        <p:spPr>
          <a:xfrm>
            <a:off x="7410763" y="2150825"/>
            <a:ext cx="996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32" name="Google Shape;132;p102"/>
          <p:cNvSpPr txBox="1">
            <a:spLocks noGrp="1"/>
          </p:cNvSpPr>
          <p:nvPr>
            <p:ph type="subTitle" idx="1"/>
          </p:nvPr>
        </p:nvSpPr>
        <p:spPr>
          <a:xfrm>
            <a:off x="4275250" y="3135400"/>
            <a:ext cx="2867400" cy="486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pic>
        <p:nvPicPr>
          <p:cNvPr id="133" name="Google Shape;133;p102"/>
          <p:cNvPicPr preferRelativeResize="0"/>
          <p:nvPr/>
        </p:nvPicPr>
        <p:blipFill rotWithShape="1">
          <a:blip r:embed="rId3">
            <a:alphaModFix amt="60000"/>
          </a:blip>
          <a:srcRect/>
          <a:stretch/>
        </p:blipFill>
        <p:spPr>
          <a:xfrm rot="-487117">
            <a:off x="5335630" y="4492494"/>
            <a:ext cx="223202" cy="223203"/>
          </a:xfrm>
          <a:prstGeom prst="rect">
            <a:avLst/>
          </a:prstGeom>
          <a:noFill/>
          <a:ln>
            <a:noFill/>
          </a:ln>
        </p:spPr>
      </p:pic>
      <p:pic>
        <p:nvPicPr>
          <p:cNvPr id="134" name="Google Shape;134;p102"/>
          <p:cNvPicPr preferRelativeResize="0"/>
          <p:nvPr/>
        </p:nvPicPr>
        <p:blipFill rotWithShape="1">
          <a:blip r:embed="rId4">
            <a:alphaModFix/>
          </a:blip>
          <a:srcRect/>
          <a:stretch/>
        </p:blipFill>
        <p:spPr>
          <a:xfrm>
            <a:off x="7788351" y="296850"/>
            <a:ext cx="918175" cy="741050"/>
          </a:xfrm>
          <a:prstGeom prst="rect">
            <a:avLst/>
          </a:prstGeom>
          <a:noFill/>
          <a:ln>
            <a:noFill/>
          </a:ln>
        </p:spPr>
      </p:pic>
      <p:pic>
        <p:nvPicPr>
          <p:cNvPr id="135" name="Google Shape;135;p102"/>
          <p:cNvPicPr preferRelativeResize="0"/>
          <p:nvPr/>
        </p:nvPicPr>
        <p:blipFill rotWithShape="1">
          <a:blip r:embed="rId5">
            <a:alphaModFix/>
          </a:blip>
          <a:srcRect/>
          <a:stretch/>
        </p:blipFill>
        <p:spPr>
          <a:xfrm>
            <a:off x="3308076" y="4398700"/>
            <a:ext cx="508975" cy="410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2">
  <p:cSld name="CUSTOM_5_1_1">
    <p:spTree>
      <p:nvGrpSpPr>
        <p:cNvPr id="1" name="Shape 136"/>
        <p:cNvGrpSpPr/>
        <p:nvPr/>
      </p:nvGrpSpPr>
      <p:grpSpPr>
        <a:xfrm>
          <a:off x="0" y="0"/>
          <a:ext cx="0" cy="0"/>
          <a:chOff x="0" y="0"/>
          <a:chExt cx="0" cy="0"/>
        </a:xfrm>
      </p:grpSpPr>
      <p:pic>
        <p:nvPicPr>
          <p:cNvPr id="137" name="Google Shape;137;p103"/>
          <p:cNvPicPr preferRelativeResize="0"/>
          <p:nvPr/>
        </p:nvPicPr>
        <p:blipFill rotWithShape="1">
          <a:blip r:embed="rId2">
            <a:alphaModFix amt="31000"/>
          </a:blip>
          <a:srcRect t="34166"/>
          <a:stretch/>
        </p:blipFill>
        <p:spPr>
          <a:xfrm flipH="1">
            <a:off x="2273876" y="1771649"/>
            <a:ext cx="6918400" cy="3413775"/>
          </a:xfrm>
          <a:prstGeom prst="rect">
            <a:avLst/>
          </a:prstGeom>
          <a:noFill/>
          <a:ln>
            <a:noFill/>
          </a:ln>
        </p:spPr>
      </p:pic>
      <p:pic>
        <p:nvPicPr>
          <p:cNvPr id="138" name="Google Shape;138;p103"/>
          <p:cNvPicPr preferRelativeResize="0"/>
          <p:nvPr/>
        </p:nvPicPr>
        <p:blipFill rotWithShape="1">
          <a:blip r:embed="rId2">
            <a:alphaModFix amt="31000"/>
          </a:blip>
          <a:srcRect b="71614"/>
          <a:stretch/>
        </p:blipFill>
        <p:spPr>
          <a:xfrm rot="10800000">
            <a:off x="-84499" y="3826423"/>
            <a:ext cx="6918400" cy="1471927"/>
          </a:xfrm>
          <a:prstGeom prst="rect">
            <a:avLst/>
          </a:prstGeom>
          <a:noFill/>
          <a:ln>
            <a:noFill/>
          </a:ln>
        </p:spPr>
      </p:pic>
      <p:pic>
        <p:nvPicPr>
          <p:cNvPr id="139" name="Google Shape;139;p103"/>
          <p:cNvPicPr preferRelativeResize="0"/>
          <p:nvPr/>
        </p:nvPicPr>
        <p:blipFill rotWithShape="1">
          <a:blip r:embed="rId3">
            <a:alphaModFix/>
          </a:blip>
          <a:srcRect/>
          <a:stretch/>
        </p:blipFill>
        <p:spPr>
          <a:xfrm flipH="1">
            <a:off x="7402800" y="3364920"/>
            <a:ext cx="2522550" cy="2035950"/>
          </a:xfrm>
          <a:prstGeom prst="rect">
            <a:avLst/>
          </a:prstGeom>
          <a:noFill/>
          <a:ln>
            <a:noFill/>
          </a:ln>
        </p:spPr>
      </p:pic>
      <p:pic>
        <p:nvPicPr>
          <p:cNvPr id="140" name="Google Shape;140;p103"/>
          <p:cNvPicPr preferRelativeResize="0"/>
          <p:nvPr/>
        </p:nvPicPr>
        <p:blipFill rotWithShape="1">
          <a:blip r:embed="rId4">
            <a:alphaModFix/>
          </a:blip>
          <a:srcRect/>
          <a:stretch/>
        </p:blipFill>
        <p:spPr>
          <a:xfrm>
            <a:off x="-1116126" y="-690788"/>
            <a:ext cx="2812550" cy="2270000"/>
          </a:xfrm>
          <a:prstGeom prst="rect">
            <a:avLst/>
          </a:prstGeom>
          <a:noFill/>
          <a:ln>
            <a:noFill/>
          </a:ln>
        </p:spPr>
      </p:pic>
      <p:pic>
        <p:nvPicPr>
          <p:cNvPr id="141" name="Google Shape;141;p103"/>
          <p:cNvPicPr preferRelativeResize="0"/>
          <p:nvPr/>
        </p:nvPicPr>
        <p:blipFill rotWithShape="1">
          <a:blip r:embed="rId5">
            <a:alphaModFix amt="69000"/>
          </a:blip>
          <a:srcRect/>
          <a:stretch/>
        </p:blipFill>
        <p:spPr>
          <a:xfrm rot="-1625203">
            <a:off x="8519722" y="479322"/>
            <a:ext cx="1055868" cy="1055889"/>
          </a:xfrm>
          <a:prstGeom prst="rect">
            <a:avLst/>
          </a:prstGeom>
          <a:noFill/>
          <a:ln>
            <a:noFill/>
          </a:ln>
        </p:spPr>
      </p:pic>
      <p:pic>
        <p:nvPicPr>
          <p:cNvPr id="142" name="Google Shape;142;p103"/>
          <p:cNvPicPr preferRelativeResize="0"/>
          <p:nvPr/>
        </p:nvPicPr>
        <p:blipFill rotWithShape="1">
          <a:blip r:embed="rId6">
            <a:alphaModFix amt="75000"/>
          </a:blip>
          <a:srcRect/>
          <a:stretch/>
        </p:blipFill>
        <p:spPr>
          <a:xfrm rot="10312844">
            <a:off x="104834" y="3648873"/>
            <a:ext cx="977835" cy="977871"/>
          </a:xfrm>
          <a:prstGeom prst="rect">
            <a:avLst/>
          </a:prstGeom>
          <a:noFill/>
          <a:ln>
            <a:noFill/>
          </a:ln>
        </p:spPr>
      </p:pic>
      <p:pic>
        <p:nvPicPr>
          <p:cNvPr id="143" name="Google Shape;143;p103"/>
          <p:cNvPicPr preferRelativeResize="0"/>
          <p:nvPr/>
        </p:nvPicPr>
        <p:blipFill rotWithShape="1">
          <a:blip r:embed="rId7">
            <a:alphaModFix amt="60000"/>
          </a:blip>
          <a:srcRect/>
          <a:stretch/>
        </p:blipFill>
        <p:spPr>
          <a:xfrm rot="487117" flipH="1">
            <a:off x="482148" y="2129344"/>
            <a:ext cx="223202" cy="223203"/>
          </a:xfrm>
          <a:prstGeom prst="rect">
            <a:avLst/>
          </a:prstGeom>
          <a:noFill/>
          <a:ln>
            <a:noFill/>
          </a:ln>
        </p:spPr>
      </p:pic>
      <p:pic>
        <p:nvPicPr>
          <p:cNvPr id="144" name="Google Shape;144;p103"/>
          <p:cNvPicPr preferRelativeResize="0"/>
          <p:nvPr/>
        </p:nvPicPr>
        <p:blipFill rotWithShape="1">
          <a:blip r:embed="rId7">
            <a:alphaModFix amt="60000"/>
          </a:blip>
          <a:srcRect/>
          <a:stretch/>
        </p:blipFill>
        <p:spPr>
          <a:xfrm rot="487117" flipH="1">
            <a:off x="8672598" y="2460094"/>
            <a:ext cx="223202" cy="223203"/>
          </a:xfrm>
          <a:prstGeom prst="rect">
            <a:avLst/>
          </a:prstGeom>
          <a:noFill/>
          <a:ln>
            <a:noFill/>
          </a:ln>
        </p:spPr>
      </p:pic>
      <p:sp>
        <p:nvSpPr>
          <p:cNvPr id="145" name="Google Shape;145;p10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6" name="Google Shape;146;p103"/>
          <p:cNvSpPr txBox="1">
            <a:spLocks noGrp="1"/>
          </p:cNvSpPr>
          <p:nvPr>
            <p:ph type="title" idx="2"/>
          </p:nvPr>
        </p:nvSpPr>
        <p:spPr>
          <a:xfrm>
            <a:off x="2444741" y="3584718"/>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47" name="Google Shape;147;p103"/>
          <p:cNvSpPr txBox="1">
            <a:spLocks noGrp="1"/>
          </p:cNvSpPr>
          <p:nvPr>
            <p:ph type="subTitle" idx="1"/>
          </p:nvPr>
        </p:nvSpPr>
        <p:spPr>
          <a:xfrm>
            <a:off x="2444752" y="3984500"/>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48" name="Google Shape;148;p103"/>
          <p:cNvSpPr txBox="1">
            <a:spLocks noGrp="1"/>
          </p:cNvSpPr>
          <p:nvPr>
            <p:ph type="title" idx="3"/>
          </p:nvPr>
        </p:nvSpPr>
        <p:spPr>
          <a:xfrm>
            <a:off x="4860512" y="3584718"/>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49" name="Google Shape;149;p103"/>
          <p:cNvSpPr txBox="1">
            <a:spLocks noGrp="1"/>
          </p:cNvSpPr>
          <p:nvPr>
            <p:ph type="subTitle" idx="4"/>
          </p:nvPr>
        </p:nvSpPr>
        <p:spPr>
          <a:xfrm>
            <a:off x="4860525" y="3984500"/>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50" name="Google Shape;150;p103"/>
          <p:cNvSpPr txBox="1">
            <a:spLocks noGrp="1"/>
          </p:cNvSpPr>
          <p:nvPr>
            <p:ph type="title" idx="5"/>
          </p:nvPr>
        </p:nvSpPr>
        <p:spPr>
          <a:xfrm>
            <a:off x="2444750" y="1774593"/>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51" name="Google Shape;151;p103"/>
          <p:cNvSpPr txBox="1">
            <a:spLocks noGrp="1"/>
          </p:cNvSpPr>
          <p:nvPr>
            <p:ph type="subTitle" idx="6"/>
          </p:nvPr>
        </p:nvSpPr>
        <p:spPr>
          <a:xfrm>
            <a:off x="2444763" y="2174375"/>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52" name="Google Shape;152;p103"/>
          <p:cNvSpPr txBox="1">
            <a:spLocks noGrp="1"/>
          </p:cNvSpPr>
          <p:nvPr>
            <p:ph type="title" idx="7"/>
          </p:nvPr>
        </p:nvSpPr>
        <p:spPr>
          <a:xfrm>
            <a:off x="4860511" y="1774593"/>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53" name="Google Shape;153;p103"/>
          <p:cNvSpPr txBox="1">
            <a:spLocks noGrp="1"/>
          </p:cNvSpPr>
          <p:nvPr>
            <p:ph type="subTitle" idx="8"/>
          </p:nvPr>
        </p:nvSpPr>
        <p:spPr>
          <a:xfrm>
            <a:off x="4860521" y="2174375"/>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18_1">
    <p:spTree>
      <p:nvGrpSpPr>
        <p:cNvPr id="1" name="Shape 154"/>
        <p:cNvGrpSpPr/>
        <p:nvPr/>
      </p:nvGrpSpPr>
      <p:grpSpPr>
        <a:xfrm>
          <a:off x="0" y="0"/>
          <a:ext cx="0" cy="0"/>
          <a:chOff x="0" y="0"/>
          <a:chExt cx="0" cy="0"/>
        </a:xfrm>
      </p:grpSpPr>
      <p:pic>
        <p:nvPicPr>
          <p:cNvPr id="155" name="Google Shape;155;p104"/>
          <p:cNvPicPr preferRelativeResize="0"/>
          <p:nvPr/>
        </p:nvPicPr>
        <p:blipFill rotWithShape="1">
          <a:blip r:embed="rId2">
            <a:alphaModFix amt="31000"/>
          </a:blip>
          <a:srcRect t="34166"/>
          <a:stretch/>
        </p:blipFill>
        <p:spPr>
          <a:xfrm rot="10800000">
            <a:off x="2308425" y="-49902"/>
            <a:ext cx="6918400" cy="3413775"/>
          </a:xfrm>
          <a:prstGeom prst="rect">
            <a:avLst/>
          </a:prstGeom>
          <a:noFill/>
          <a:ln>
            <a:noFill/>
          </a:ln>
        </p:spPr>
      </p:pic>
      <p:pic>
        <p:nvPicPr>
          <p:cNvPr id="156" name="Google Shape;156;p104"/>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157" name="Google Shape;157;p104"/>
          <p:cNvPicPr preferRelativeResize="0"/>
          <p:nvPr/>
        </p:nvPicPr>
        <p:blipFill rotWithShape="1">
          <a:blip r:embed="rId3">
            <a:alphaModFix amt="75000"/>
          </a:blip>
          <a:srcRect/>
          <a:stretch/>
        </p:blipFill>
        <p:spPr>
          <a:xfrm rot="6847917">
            <a:off x="48811" y="135192"/>
            <a:ext cx="1151626" cy="1151611"/>
          </a:xfrm>
          <a:prstGeom prst="rect">
            <a:avLst/>
          </a:prstGeom>
          <a:noFill/>
          <a:ln>
            <a:noFill/>
          </a:ln>
        </p:spPr>
      </p:pic>
      <p:pic>
        <p:nvPicPr>
          <p:cNvPr id="158" name="Google Shape;158;p104"/>
          <p:cNvPicPr preferRelativeResize="0"/>
          <p:nvPr/>
        </p:nvPicPr>
        <p:blipFill rotWithShape="1">
          <a:blip r:embed="rId4">
            <a:alphaModFix amt="84000"/>
          </a:blip>
          <a:srcRect/>
          <a:stretch/>
        </p:blipFill>
        <p:spPr>
          <a:xfrm rot="-487111">
            <a:off x="1641130" y="4477458"/>
            <a:ext cx="993653" cy="993634"/>
          </a:xfrm>
          <a:prstGeom prst="rect">
            <a:avLst/>
          </a:prstGeom>
          <a:noFill/>
          <a:ln>
            <a:noFill/>
          </a:ln>
        </p:spPr>
      </p:pic>
      <p:pic>
        <p:nvPicPr>
          <p:cNvPr id="159" name="Google Shape;159;p104"/>
          <p:cNvPicPr preferRelativeResize="0"/>
          <p:nvPr/>
        </p:nvPicPr>
        <p:blipFill rotWithShape="1">
          <a:blip r:embed="rId5">
            <a:alphaModFix amt="60000"/>
          </a:blip>
          <a:srcRect/>
          <a:stretch/>
        </p:blipFill>
        <p:spPr>
          <a:xfrm rot="-487117">
            <a:off x="5335630" y="4492494"/>
            <a:ext cx="223202" cy="223203"/>
          </a:xfrm>
          <a:prstGeom prst="rect">
            <a:avLst/>
          </a:prstGeom>
          <a:noFill/>
          <a:ln>
            <a:noFill/>
          </a:ln>
        </p:spPr>
      </p:pic>
      <p:pic>
        <p:nvPicPr>
          <p:cNvPr id="160" name="Google Shape;160;p104"/>
          <p:cNvPicPr preferRelativeResize="0"/>
          <p:nvPr/>
        </p:nvPicPr>
        <p:blipFill rotWithShape="1">
          <a:blip r:embed="rId6">
            <a:alphaModFix amt="69000"/>
          </a:blip>
          <a:srcRect/>
          <a:stretch/>
        </p:blipFill>
        <p:spPr>
          <a:xfrm rot="-487119">
            <a:off x="8413940" y="372151"/>
            <a:ext cx="455378" cy="455379"/>
          </a:xfrm>
          <a:prstGeom prst="rect">
            <a:avLst/>
          </a:prstGeom>
          <a:noFill/>
          <a:ln>
            <a:noFill/>
          </a:ln>
        </p:spPr>
      </p:pic>
      <p:sp>
        <p:nvSpPr>
          <p:cNvPr id="161" name="Google Shape;161;p104"/>
          <p:cNvSpPr txBox="1">
            <a:spLocks noGrp="1"/>
          </p:cNvSpPr>
          <p:nvPr>
            <p:ph type="title"/>
          </p:nvPr>
        </p:nvSpPr>
        <p:spPr>
          <a:xfrm flipH="1">
            <a:off x="2001350" y="1522100"/>
            <a:ext cx="2867400" cy="140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5000">
                <a:solidFill>
                  <a:schemeClr val="lt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62" name="Google Shape;162;p104"/>
          <p:cNvSpPr txBox="1">
            <a:spLocks noGrp="1"/>
          </p:cNvSpPr>
          <p:nvPr>
            <p:ph type="title" idx="2"/>
          </p:nvPr>
        </p:nvSpPr>
        <p:spPr>
          <a:xfrm flipH="1">
            <a:off x="736638" y="2150825"/>
            <a:ext cx="996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63" name="Google Shape;163;p104"/>
          <p:cNvSpPr txBox="1">
            <a:spLocks noGrp="1"/>
          </p:cNvSpPr>
          <p:nvPr>
            <p:ph type="subTitle" idx="1"/>
          </p:nvPr>
        </p:nvSpPr>
        <p:spPr>
          <a:xfrm flipH="1">
            <a:off x="2001350" y="3135400"/>
            <a:ext cx="2867400" cy="48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5">
    <p:spTree>
      <p:nvGrpSpPr>
        <p:cNvPr id="1" name="Shape 164"/>
        <p:cNvGrpSpPr/>
        <p:nvPr/>
      </p:nvGrpSpPr>
      <p:grpSpPr>
        <a:xfrm>
          <a:off x="0" y="0"/>
          <a:ext cx="0" cy="0"/>
          <a:chOff x="0" y="0"/>
          <a:chExt cx="0" cy="0"/>
        </a:xfrm>
      </p:grpSpPr>
      <p:pic>
        <p:nvPicPr>
          <p:cNvPr id="165" name="Google Shape;165;p105"/>
          <p:cNvPicPr preferRelativeResize="0"/>
          <p:nvPr/>
        </p:nvPicPr>
        <p:blipFill rotWithShape="1">
          <a:blip r:embed="rId2">
            <a:alphaModFix amt="38000"/>
          </a:blip>
          <a:srcRect t="37941"/>
          <a:stretch/>
        </p:blipFill>
        <p:spPr>
          <a:xfrm flipH="1">
            <a:off x="-363550" y="2123345"/>
            <a:ext cx="9871124" cy="4591304"/>
          </a:xfrm>
          <a:prstGeom prst="rect">
            <a:avLst/>
          </a:prstGeom>
          <a:noFill/>
          <a:ln>
            <a:noFill/>
          </a:ln>
        </p:spPr>
      </p:pic>
      <p:pic>
        <p:nvPicPr>
          <p:cNvPr id="166" name="Google Shape;166;p105"/>
          <p:cNvPicPr preferRelativeResize="0"/>
          <p:nvPr/>
        </p:nvPicPr>
        <p:blipFill rotWithShape="1">
          <a:blip r:embed="rId3">
            <a:alphaModFix/>
          </a:blip>
          <a:srcRect/>
          <a:stretch/>
        </p:blipFill>
        <p:spPr>
          <a:xfrm>
            <a:off x="-618375" y="3472494"/>
            <a:ext cx="3023900" cy="2440575"/>
          </a:xfrm>
          <a:prstGeom prst="rect">
            <a:avLst/>
          </a:prstGeom>
          <a:noFill/>
          <a:ln>
            <a:noFill/>
          </a:ln>
        </p:spPr>
      </p:pic>
      <p:pic>
        <p:nvPicPr>
          <p:cNvPr id="167" name="Google Shape;167;p105"/>
          <p:cNvPicPr preferRelativeResize="0"/>
          <p:nvPr/>
        </p:nvPicPr>
        <p:blipFill rotWithShape="1">
          <a:blip r:embed="rId4">
            <a:alphaModFix amt="31000"/>
          </a:blip>
          <a:srcRect t="34166"/>
          <a:stretch/>
        </p:blipFill>
        <p:spPr>
          <a:xfrm rot="10800000">
            <a:off x="2280399" y="-130325"/>
            <a:ext cx="6918400" cy="3413775"/>
          </a:xfrm>
          <a:prstGeom prst="rect">
            <a:avLst/>
          </a:prstGeom>
          <a:noFill/>
          <a:ln>
            <a:noFill/>
          </a:ln>
        </p:spPr>
      </p:pic>
      <p:pic>
        <p:nvPicPr>
          <p:cNvPr id="168" name="Google Shape;168;p105"/>
          <p:cNvPicPr preferRelativeResize="0"/>
          <p:nvPr/>
        </p:nvPicPr>
        <p:blipFill rotWithShape="1">
          <a:blip r:embed="rId5">
            <a:alphaModFix amt="75000"/>
          </a:blip>
          <a:srcRect/>
          <a:stretch/>
        </p:blipFill>
        <p:spPr>
          <a:xfrm rot="-487116">
            <a:off x="4955703" y="225959"/>
            <a:ext cx="626900" cy="626876"/>
          </a:xfrm>
          <a:prstGeom prst="rect">
            <a:avLst/>
          </a:prstGeom>
          <a:noFill/>
          <a:ln>
            <a:noFill/>
          </a:ln>
        </p:spPr>
      </p:pic>
      <p:pic>
        <p:nvPicPr>
          <p:cNvPr id="169" name="Google Shape;169;p105"/>
          <p:cNvPicPr preferRelativeResize="0"/>
          <p:nvPr/>
        </p:nvPicPr>
        <p:blipFill rotWithShape="1">
          <a:blip r:embed="rId6">
            <a:alphaModFix amt="69000"/>
          </a:blip>
          <a:srcRect/>
          <a:stretch/>
        </p:blipFill>
        <p:spPr>
          <a:xfrm rot="487119" flipH="1">
            <a:off x="1279328" y="3252441"/>
            <a:ext cx="1470293" cy="1470296"/>
          </a:xfrm>
          <a:prstGeom prst="rect">
            <a:avLst/>
          </a:prstGeom>
          <a:noFill/>
          <a:ln>
            <a:noFill/>
          </a:ln>
        </p:spPr>
      </p:pic>
      <p:pic>
        <p:nvPicPr>
          <p:cNvPr id="170" name="Google Shape;170;p105"/>
          <p:cNvPicPr preferRelativeResize="0"/>
          <p:nvPr/>
        </p:nvPicPr>
        <p:blipFill rotWithShape="1">
          <a:blip r:embed="rId7">
            <a:alphaModFix/>
          </a:blip>
          <a:srcRect/>
          <a:stretch/>
        </p:blipFill>
        <p:spPr>
          <a:xfrm>
            <a:off x="7283534" y="-718500"/>
            <a:ext cx="2771424" cy="2236825"/>
          </a:xfrm>
          <a:prstGeom prst="rect">
            <a:avLst/>
          </a:prstGeom>
          <a:noFill/>
          <a:ln>
            <a:noFill/>
          </a:ln>
        </p:spPr>
      </p:pic>
      <p:pic>
        <p:nvPicPr>
          <p:cNvPr id="171" name="Google Shape;171;p105"/>
          <p:cNvPicPr preferRelativeResize="0"/>
          <p:nvPr/>
        </p:nvPicPr>
        <p:blipFill rotWithShape="1">
          <a:blip r:embed="rId8">
            <a:alphaModFix/>
          </a:blip>
          <a:srcRect/>
          <a:stretch/>
        </p:blipFill>
        <p:spPr>
          <a:xfrm>
            <a:off x="6108323" y="-439525"/>
            <a:ext cx="1773300" cy="1431200"/>
          </a:xfrm>
          <a:prstGeom prst="rect">
            <a:avLst/>
          </a:prstGeom>
          <a:noFill/>
          <a:ln>
            <a:noFill/>
          </a:ln>
        </p:spPr>
      </p:pic>
      <p:pic>
        <p:nvPicPr>
          <p:cNvPr id="172" name="Google Shape;172;p105"/>
          <p:cNvPicPr preferRelativeResize="0"/>
          <p:nvPr/>
        </p:nvPicPr>
        <p:blipFill rotWithShape="1">
          <a:blip r:embed="rId9">
            <a:alphaModFix amt="75000"/>
          </a:blip>
          <a:srcRect/>
          <a:stretch/>
        </p:blipFill>
        <p:spPr>
          <a:xfrm rot="-487116">
            <a:off x="8014003" y="4105572"/>
            <a:ext cx="626900" cy="626876"/>
          </a:xfrm>
          <a:prstGeom prst="rect">
            <a:avLst/>
          </a:prstGeom>
          <a:noFill/>
          <a:ln>
            <a:noFill/>
          </a:ln>
        </p:spPr>
      </p:pic>
      <p:pic>
        <p:nvPicPr>
          <p:cNvPr id="173" name="Google Shape;173;p105"/>
          <p:cNvPicPr preferRelativeResize="0"/>
          <p:nvPr/>
        </p:nvPicPr>
        <p:blipFill rotWithShape="1">
          <a:blip r:embed="rId10">
            <a:alphaModFix amt="69000"/>
          </a:blip>
          <a:srcRect/>
          <a:stretch/>
        </p:blipFill>
        <p:spPr>
          <a:xfrm rot="487117" flipH="1">
            <a:off x="387809" y="398631"/>
            <a:ext cx="556531" cy="556533"/>
          </a:xfrm>
          <a:prstGeom prst="rect">
            <a:avLst/>
          </a:prstGeom>
          <a:noFill/>
          <a:ln>
            <a:noFill/>
          </a:ln>
        </p:spPr>
      </p:pic>
      <p:sp>
        <p:nvSpPr>
          <p:cNvPr id="174" name="Google Shape;174;p105"/>
          <p:cNvSpPr txBox="1">
            <a:spLocks noGrp="1"/>
          </p:cNvSpPr>
          <p:nvPr>
            <p:ph type="title"/>
          </p:nvPr>
        </p:nvSpPr>
        <p:spPr>
          <a:xfrm>
            <a:off x="1346925" y="1873350"/>
            <a:ext cx="1987800" cy="139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5" name="Google Shape;175;p105"/>
          <p:cNvSpPr txBox="1">
            <a:spLocks noGrp="1"/>
          </p:cNvSpPr>
          <p:nvPr>
            <p:ph type="subTitle" idx="1"/>
          </p:nvPr>
        </p:nvSpPr>
        <p:spPr>
          <a:xfrm>
            <a:off x="3334825" y="1873350"/>
            <a:ext cx="4659300" cy="139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6"/>
        <p:cNvGrpSpPr/>
        <p:nvPr/>
      </p:nvGrpSpPr>
      <p:grpSpPr>
        <a:xfrm>
          <a:off x="0" y="0"/>
          <a:ext cx="0" cy="0"/>
          <a:chOff x="0" y="0"/>
          <a:chExt cx="0" cy="0"/>
        </a:xfrm>
      </p:grpSpPr>
      <p:pic>
        <p:nvPicPr>
          <p:cNvPr id="177" name="Google Shape;177;p106"/>
          <p:cNvPicPr preferRelativeResize="0"/>
          <p:nvPr/>
        </p:nvPicPr>
        <p:blipFill rotWithShape="1">
          <a:blip r:embed="rId2">
            <a:alphaModFix amt="38000"/>
          </a:blip>
          <a:srcRect t="37941"/>
          <a:stretch/>
        </p:blipFill>
        <p:spPr>
          <a:xfrm rot="10800000" flipH="1">
            <a:off x="-363550" y="0"/>
            <a:ext cx="9871124" cy="4591304"/>
          </a:xfrm>
          <a:prstGeom prst="rect">
            <a:avLst/>
          </a:prstGeom>
          <a:noFill/>
          <a:ln>
            <a:noFill/>
          </a:ln>
        </p:spPr>
      </p:pic>
      <p:pic>
        <p:nvPicPr>
          <p:cNvPr id="178" name="Google Shape;178;p106"/>
          <p:cNvPicPr preferRelativeResize="0"/>
          <p:nvPr/>
        </p:nvPicPr>
        <p:blipFill rotWithShape="1">
          <a:blip r:embed="rId3">
            <a:alphaModFix amt="62000"/>
          </a:blip>
          <a:srcRect/>
          <a:stretch/>
        </p:blipFill>
        <p:spPr>
          <a:xfrm rot="-4516150">
            <a:off x="-343832" y="4066842"/>
            <a:ext cx="1423990" cy="1423990"/>
          </a:xfrm>
          <a:prstGeom prst="rect">
            <a:avLst/>
          </a:prstGeom>
          <a:noFill/>
          <a:ln>
            <a:noFill/>
          </a:ln>
        </p:spPr>
      </p:pic>
      <p:pic>
        <p:nvPicPr>
          <p:cNvPr id="179" name="Google Shape;179;p106"/>
          <p:cNvPicPr preferRelativeResize="0"/>
          <p:nvPr/>
        </p:nvPicPr>
        <p:blipFill rotWithShape="1">
          <a:blip r:embed="rId4">
            <a:alphaModFix amt="57000"/>
          </a:blip>
          <a:srcRect/>
          <a:stretch/>
        </p:blipFill>
        <p:spPr>
          <a:xfrm rot="487126" flipH="1">
            <a:off x="8490224" y="504332"/>
            <a:ext cx="904237" cy="904243"/>
          </a:xfrm>
          <a:prstGeom prst="rect">
            <a:avLst/>
          </a:prstGeom>
          <a:noFill/>
          <a:ln>
            <a:noFill/>
          </a:ln>
        </p:spPr>
      </p:pic>
      <p:pic>
        <p:nvPicPr>
          <p:cNvPr id="180" name="Google Shape;180;p106"/>
          <p:cNvPicPr preferRelativeResize="0"/>
          <p:nvPr/>
        </p:nvPicPr>
        <p:blipFill rotWithShape="1">
          <a:blip r:embed="rId5">
            <a:alphaModFix amt="66000"/>
          </a:blip>
          <a:srcRect/>
          <a:stretch/>
        </p:blipFill>
        <p:spPr>
          <a:xfrm rot="487156" flipH="1">
            <a:off x="110844" y="4126430"/>
            <a:ext cx="633770" cy="633817"/>
          </a:xfrm>
          <a:prstGeom prst="rect">
            <a:avLst/>
          </a:prstGeom>
          <a:noFill/>
          <a:ln>
            <a:noFill/>
          </a:ln>
        </p:spPr>
      </p:pic>
      <p:pic>
        <p:nvPicPr>
          <p:cNvPr id="181" name="Google Shape;181;p106"/>
          <p:cNvPicPr preferRelativeResize="0"/>
          <p:nvPr/>
        </p:nvPicPr>
        <p:blipFill rotWithShape="1">
          <a:blip r:embed="rId6">
            <a:alphaModFix amt="28000"/>
          </a:blip>
          <a:srcRect/>
          <a:stretch/>
        </p:blipFill>
        <p:spPr>
          <a:xfrm rot="-9127495">
            <a:off x="8267789" y="-189528"/>
            <a:ext cx="1227344" cy="1227345"/>
          </a:xfrm>
          <a:prstGeom prst="rect">
            <a:avLst/>
          </a:prstGeom>
          <a:noFill/>
          <a:ln>
            <a:noFill/>
          </a:ln>
        </p:spPr>
      </p:pic>
      <p:sp>
        <p:nvSpPr>
          <p:cNvPr id="182" name="Google Shape;182;p106"/>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3" name="Google Shape;183;p106"/>
          <p:cNvSpPr txBox="1">
            <a:spLocks noGrp="1"/>
          </p:cNvSpPr>
          <p:nvPr>
            <p:ph type="title" idx="2"/>
          </p:nvPr>
        </p:nvSpPr>
        <p:spPr>
          <a:xfrm>
            <a:off x="1537425" y="2938900"/>
            <a:ext cx="2742600" cy="4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2500">
                <a:solidFill>
                  <a:schemeClr val="lt2"/>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4" name="Google Shape;184;p106"/>
          <p:cNvSpPr txBox="1">
            <a:spLocks noGrp="1"/>
          </p:cNvSpPr>
          <p:nvPr>
            <p:ph type="title" idx="3"/>
          </p:nvPr>
        </p:nvSpPr>
        <p:spPr>
          <a:xfrm>
            <a:off x="4863974" y="2938900"/>
            <a:ext cx="2742600" cy="4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2500">
                <a:solidFill>
                  <a:schemeClr val="lt2"/>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5" name="Google Shape;185;p106"/>
          <p:cNvSpPr txBox="1">
            <a:spLocks noGrp="1"/>
          </p:cNvSpPr>
          <p:nvPr>
            <p:ph type="subTitle" idx="1"/>
          </p:nvPr>
        </p:nvSpPr>
        <p:spPr>
          <a:xfrm>
            <a:off x="4863975" y="3385375"/>
            <a:ext cx="2742600" cy="98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6" name="Google Shape;186;p106"/>
          <p:cNvSpPr txBox="1">
            <a:spLocks noGrp="1"/>
          </p:cNvSpPr>
          <p:nvPr>
            <p:ph type="subTitle" idx="4"/>
          </p:nvPr>
        </p:nvSpPr>
        <p:spPr>
          <a:xfrm>
            <a:off x="1537425" y="3385375"/>
            <a:ext cx="2742600" cy="98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3">
  <p:cSld name="CUSTOM_14">
    <p:spTree>
      <p:nvGrpSpPr>
        <p:cNvPr id="1" name="Shape 187"/>
        <p:cNvGrpSpPr/>
        <p:nvPr/>
      </p:nvGrpSpPr>
      <p:grpSpPr>
        <a:xfrm>
          <a:off x="0" y="0"/>
          <a:ext cx="0" cy="0"/>
          <a:chOff x="0" y="0"/>
          <a:chExt cx="0" cy="0"/>
        </a:xfrm>
      </p:grpSpPr>
      <p:pic>
        <p:nvPicPr>
          <p:cNvPr id="188" name="Google Shape;188;p107"/>
          <p:cNvPicPr preferRelativeResize="0"/>
          <p:nvPr/>
        </p:nvPicPr>
        <p:blipFill rotWithShape="1">
          <a:blip r:embed="rId2">
            <a:alphaModFix amt="38000"/>
          </a:blip>
          <a:srcRect t="37941"/>
          <a:stretch/>
        </p:blipFill>
        <p:spPr>
          <a:xfrm rot="10800000" flipH="1">
            <a:off x="-363550" y="0"/>
            <a:ext cx="9871124" cy="4591304"/>
          </a:xfrm>
          <a:prstGeom prst="rect">
            <a:avLst/>
          </a:prstGeom>
          <a:noFill/>
          <a:ln>
            <a:noFill/>
          </a:ln>
        </p:spPr>
      </p:pic>
      <p:pic>
        <p:nvPicPr>
          <p:cNvPr id="189" name="Google Shape;189;p107"/>
          <p:cNvPicPr preferRelativeResize="0"/>
          <p:nvPr/>
        </p:nvPicPr>
        <p:blipFill rotWithShape="1">
          <a:blip r:embed="rId3">
            <a:alphaModFix/>
          </a:blip>
          <a:srcRect/>
          <a:stretch/>
        </p:blipFill>
        <p:spPr>
          <a:xfrm flipH="1">
            <a:off x="7934625" y="-1636150"/>
            <a:ext cx="3054025" cy="2464900"/>
          </a:xfrm>
          <a:prstGeom prst="rect">
            <a:avLst/>
          </a:prstGeom>
          <a:noFill/>
          <a:ln>
            <a:noFill/>
          </a:ln>
        </p:spPr>
      </p:pic>
      <p:pic>
        <p:nvPicPr>
          <p:cNvPr id="190" name="Google Shape;190;p107"/>
          <p:cNvPicPr preferRelativeResize="0"/>
          <p:nvPr/>
        </p:nvPicPr>
        <p:blipFill rotWithShape="1">
          <a:blip r:embed="rId4">
            <a:alphaModFix/>
          </a:blip>
          <a:srcRect l="15266" t="3832" r="9640" b="5124"/>
          <a:stretch/>
        </p:blipFill>
        <p:spPr>
          <a:xfrm flipH="1">
            <a:off x="8638086" y="4789808"/>
            <a:ext cx="1039625" cy="1017300"/>
          </a:xfrm>
          <a:prstGeom prst="rect">
            <a:avLst/>
          </a:prstGeom>
          <a:noFill/>
          <a:ln>
            <a:noFill/>
          </a:ln>
        </p:spPr>
      </p:pic>
      <p:pic>
        <p:nvPicPr>
          <p:cNvPr id="191" name="Google Shape;191;p107"/>
          <p:cNvPicPr preferRelativeResize="0"/>
          <p:nvPr/>
        </p:nvPicPr>
        <p:blipFill rotWithShape="1">
          <a:blip r:embed="rId5">
            <a:alphaModFix amt="31000"/>
          </a:blip>
          <a:srcRect t="34166"/>
          <a:stretch/>
        </p:blipFill>
        <p:spPr>
          <a:xfrm>
            <a:off x="-159050" y="2152649"/>
            <a:ext cx="6918400" cy="3413775"/>
          </a:xfrm>
          <a:prstGeom prst="rect">
            <a:avLst/>
          </a:prstGeom>
          <a:noFill/>
          <a:ln>
            <a:noFill/>
          </a:ln>
        </p:spPr>
      </p:pic>
      <p:pic>
        <p:nvPicPr>
          <p:cNvPr id="192" name="Google Shape;192;p107"/>
          <p:cNvPicPr preferRelativeResize="0"/>
          <p:nvPr/>
        </p:nvPicPr>
        <p:blipFill rotWithShape="1">
          <a:blip r:embed="rId6">
            <a:alphaModFix amt="75000"/>
          </a:blip>
          <a:srcRect/>
          <a:stretch/>
        </p:blipFill>
        <p:spPr>
          <a:xfrm rot="-487125">
            <a:off x="-395625" y="596969"/>
            <a:ext cx="877613" cy="877598"/>
          </a:xfrm>
          <a:prstGeom prst="rect">
            <a:avLst/>
          </a:prstGeom>
          <a:noFill/>
          <a:ln>
            <a:noFill/>
          </a:ln>
        </p:spPr>
      </p:pic>
      <p:pic>
        <p:nvPicPr>
          <p:cNvPr id="193" name="Google Shape;193;p107"/>
          <p:cNvPicPr preferRelativeResize="0"/>
          <p:nvPr/>
        </p:nvPicPr>
        <p:blipFill rotWithShape="1">
          <a:blip r:embed="rId6">
            <a:alphaModFix amt="75000"/>
          </a:blip>
          <a:srcRect/>
          <a:stretch/>
        </p:blipFill>
        <p:spPr>
          <a:xfrm rot="-2529436">
            <a:off x="8719075" y="4182294"/>
            <a:ext cx="877614" cy="877598"/>
          </a:xfrm>
          <a:prstGeom prst="rect">
            <a:avLst/>
          </a:prstGeom>
          <a:noFill/>
          <a:ln>
            <a:noFill/>
          </a:ln>
        </p:spPr>
      </p:pic>
      <p:pic>
        <p:nvPicPr>
          <p:cNvPr id="194" name="Google Shape;194;p107"/>
          <p:cNvPicPr preferRelativeResize="0"/>
          <p:nvPr/>
        </p:nvPicPr>
        <p:blipFill rotWithShape="1">
          <a:blip r:embed="rId7">
            <a:alphaModFix/>
          </a:blip>
          <a:srcRect/>
          <a:stretch/>
        </p:blipFill>
        <p:spPr>
          <a:xfrm>
            <a:off x="-727636" y="-461750"/>
            <a:ext cx="1541625" cy="1244241"/>
          </a:xfrm>
          <a:prstGeom prst="rect">
            <a:avLst/>
          </a:prstGeom>
          <a:noFill/>
          <a:ln>
            <a:noFill/>
          </a:ln>
        </p:spPr>
      </p:pic>
      <p:sp>
        <p:nvSpPr>
          <p:cNvPr id="195" name="Google Shape;195;p107"/>
          <p:cNvSpPr txBox="1">
            <a:spLocks noGrp="1"/>
          </p:cNvSpPr>
          <p:nvPr>
            <p:ph type="title"/>
          </p:nvPr>
        </p:nvSpPr>
        <p:spPr>
          <a:xfrm>
            <a:off x="4769100" y="1651400"/>
            <a:ext cx="3661800" cy="44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2500">
                <a:solidFill>
                  <a:schemeClr val="lt2"/>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6" name="Google Shape;196;p107"/>
          <p:cNvSpPr txBox="1">
            <a:spLocks noGrp="1"/>
          </p:cNvSpPr>
          <p:nvPr>
            <p:ph type="subTitle" idx="1"/>
          </p:nvPr>
        </p:nvSpPr>
        <p:spPr>
          <a:xfrm>
            <a:off x="4769100" y="2097875"/>
            <a:ext cx="3661800" cy="770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7" name="Google Shape;197;p107"/>
          <p:cNvSpPr txBox="1">
            <a:spLocks noGrp="1"/>
          </p:cNvSpPr>
          <p:nvPr>
            <p:ph type="title" idx="2"/>
          </p:nvPr>
        </p:nvSpPr>
        <p:spPr>
          <a:xfrm>
            <a:off x="4769100" y="2970750"/>
            <a:ext cx="3661800" cy="446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2500">
                <a:solidFill>
                  <a:schemeClr val="lt2"/>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8" name="Google Shape;198;p107"/>
          <p:cNvSpPr txBox="1">
            <a:spLocks noGrp="1"/>
          </p:cNvSpPr>
          <p:nvPr>
            <p:ph type="subTitle" idx="3"/>
          </p:nvPr>
        </p:nvSpPr>
        <p:spPr>
          <a:xfrm>
            <a:off x="4769100" y="3417225"/>
            <a:ext cx="3661800" cy="770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9" name="Google Shape;199;p107"/>
          <p:cNvSpPr txBox="1">
            <a:spLocks noGrp="1"/>
          </p:cNvSpPr>
          <p:nvPr>
            <p:ph type="title" idx="4"/>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0"/>
        <p:cNvGrpSpPr/>
        <p:nvPr/>
      </p:nvGrpSpPr>
      <p:grpSpPr>
        <a:xfrm>
          <a:off x="0" y="0"/>
          <a:ext cx="0" cy="0"/>
          <a:chOff x="0" y="0"/>
          <a:chExt cx="0" cy="0"/>
        </a:xfrm>
      </p:grpSpPr>
      <p:pic>
        <p:nvPicPr>
          <p:cNvPr id="201" name="Google Shape;201;p108"/>
          <p:cNvPicPr preferRelativeResize="0"/>
          <p:nvPr/>
        </p:nvPicPr>
        <p:blipFill rotWithShape="1">
          <a:blip r:embed="rId2">
            <a:alphaModFix amt="31000"/>
          </a:blip>
          <a:srcRect t="34166"/>
          <a:stretch/>
        </p:blipFill>
        <p:spPr>
          <a:xfrm>
            <a:off x="-159050" y="2152649"/>
            <a:ext cx="6918400" cy="3413775"/>
          </a:xfrm>
          <a:prstGeom prst="rect">
            <a:avLst/>
          </a:prstGeom>
          <a:noFill/>
          <a:ln>
            <a:noFill/>
          </a:ln>
        </p:spPr>
      </p:pic>
      <p:pic>
        <p:nvPicPr>
          <p:cNvPr id="202" name="Google Shape;202;p108"/>
          <p:cNvPicPr preferRelativeResize="0"/>
          <p:nvPr/>
        </p:nvPicPr>
        <p:blipFill rotWithShape="1">
          <a:blip r:embed="rId3">
            <a:alphaModFix amt="38000"/>
          </a:blip>
          <a:srcRect t="37941"/>
          <a:stretch/>
        </p:blipFill>
        <p:spPr>
          <a:xfrm rot="10800000" flipH="1">
            <a:off x="-1044675" y="-955727"/>
            <a:ext cx="10188677" cy="4739002"/>
          </a:xfrm>
          <a:prstGeom prst="rect">
            <a:avLst/>
          </a:prstGeom>
          <a:noFill/>
          <a:ln>
            <a:noFill/>
          </a:ln>
        </p:spPr>
      </p:pic>
      <p:pic>
        <p:nvPicPr>
          <p:cNvPr id="203" name="Google Shape;203;p108"/>
          <p:cNvPicPr preferRelativeResize="0"/>
          <p:nvPr/>
        </p:nvPicPr>
        <p:blipFill rotWithShape="1">
          <a:blip r:embed="rId4">
            <a:alphaModFix amt="75000"/>
          </a:blip>
          <a:srcRect/>
          <a:stretch/>
        </p:blipFill>
        <p:spPr>
          <a:xfrm rot="6847915">
            <a:off x="5437007" y="4336771"/>
            <a:ext cx="534664" cy="534659"/>
          </a:xfrm>
          <a:prstGeom prst="rect">
            <a:avLst/>
          </a:prstGeom>
          <a:noFill/>
          <a:ln>
            <a:noFill/>
          </a:ln>
        </p:spPr>
      </p:pic>
      <p:sp>
        <p:nvSpPr>
          <p:cNvPr id="204" name="Google Shape;204;p108"/>
          <p:cNvSpPr txBox="1">
            <a:spLocks noGrp="1"/>
          </p:cNvSpPr>
          <p:nvPr>
            <p:ph type="body" idx="1"/>
          </p:nvPr>
        </p:nvSpPr>
        <p:spPr>
          <a:xfrm>
            <a:off x="720000" y="1657950"/>
            <a:ext cx="3650100" cy="26166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2"/>
              </a:buClr>
              <a:buSzPts val="14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5" name="Google Shape;205;p108"/>
          <p:cNvSpPr txBox="1">
            <a:spLocks noGrp="1"/>
          </p:cNvSpPr>
          <p:nvPr>
            <p:ph type="title"/>
          </p:nvPr>
        </p:nvSpPr>
        <p:spPr>
          <a:xfrm>
            <a:off x="720000" y="1085250"/>
            <a:ext cx="36501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06"/>
        <p:cNvGrpSpPr/>
        <p:nvPr/>
      </p:nvGrpSpPr>
      <p:grpSpPr>
        <a:xfrm>
          <a:off x="0" y="0"/>
          <a:ext cx="0" cy="0"/>
          <a:chOff x="0" y="0"/>
          <a:chExt cx="0" cy="0"/>
        </a:xfrm>
      </p:grpSpPr>
      <p:pic>
        <p:nvPicPr>
          <p:cNvPr id="207" name="Google Shape;207;p109"/>
          <p:cNvPicPr preferRelativeResize="0"/>
          <p:nvPr/>
        </p:nvPicPr>
        <p:blipFill rotWithShape="1">
          <a:blip r:embed="rId2">
            <a:alphaModFix amt="31000"/>
          </a:blip>
          <a:srcRect t="34166"/>
          <a:stretch/>
        </p:blipFill>
        <p:spPr>
          <a:xfrm rot="10800000">
            <a:off x="2384674" y="0"/>
            <a:ext cx="6918400" cy="3413775"/>
          </a:xfrm>
          <a:prstGeom prst="rect">
            <a:avLst/>
          </a:prstGeom>
          <a:noFill/>
          <a:ln>
            <a:noFill/>
          </a:ln>
        </p:spPr>
      </p:pic>
      <p:pic>
        <p:nvPicPr>
          <p:cNvPr id="208" name="Google Shape;208;p109"/>
          <p:cNvPicPr preferRelativeResize="0"/>
          <p:nvPr/>
        </p:nvPicPr>
        <p:blipFill rotWithShape="1">
          <a:blip r:embed="rId3">
            <a:alphaModFix amt="38000"/>
          </a:blip>
          <a:srcRect t="37941"/>
          <a:stretch/>
        </p:blipFill>
        <p:spPr>
          <a:xfrm flipH="1">
            <a:off x="-363550" y="2123345"/>
            <a:ext cx="9871124" cy="4591304"/>
          </a:xfrm>
          <a:prstGeom prst="rect">
            <a:avLst/>
          </a:prstGeom>
          <a:noFill/>
          <a:ln>
            <a:noFill/>
          </a:ln>
        </p:spPr>
      </p:pic>
      <p:sp>
        <p:nvSpPr>
          <p:cNvPr id="209" name="Google Shape;209;p109"/>
          <p:cNvSpPr txBox="1">
            <a:spLocks noGrp="1"/>
          </p:cNvSpPr>
          <p:nvPr>
            <p:ph type="title"/>
          </p:nvPr>
        </p:nvSpPr>
        <p:spPr>
          <a:xfrm>
            <a:off x="1764574" y="2211050"/>
            <a:ext cx="25887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9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10" name="Google Shape;210;p109"/>
          <p:cNvSpPr txBox="1">
            <a:spLocks noGrp="1"/>
          </p:cNvSpPr>
          <p:nvPr>
            <p:ph type="subTitle" idx="1"/>
          </p:nvPr>
        </p:nvSpPr>
        <p:spPr>
          <a:xfrm>
            <a:off x="1764574" y="2979947"/>
            <a:ext cx="25887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11" name="Google Shape;211;p109"/>
          <p:cNvSpPr txBox="1">
            <a:spLocks noGrp="1"/>
          </p:cNvSpPr>
          <p:nvPr>
            <p:ph type="title" idx="2"/>
          </p:nvPr>
        </p:nvSpPr>
        <p:spPr>
          <a:xfrm>
            <a:off x="4790725" y="2211050"/>
            <a:ext cx="25887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9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12" name="Google Shape;212;p109"/>
          <p:cNvSpPr txBox="1">
            <a:spLocks noGrp="1"/>
          </p:cNvSpPr>
          <p:nvPr>
            <p:ph type="subTitle" idx="3"/>
          </p:nvPr>
        </p:nvSpPr>
        <p:spPr>
          <a:xfrm>
            <a:off x="4790725" y="2979928"/>
            <a:ext cx="25887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13" name="Google Shape;213;p109"/>
          <p:cNvSpPr txBox="1">
            <a:spLocks noGrp="1"/>
          </p:cNvSpPr>
          <p:nvPr>
            <p:ph type="title" idx="4"/>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pic>
        <p:nvPicPr>
          <p:cNvPr id="215" name="Google Shape;215;p110"/>
          <p:cNvPicPr preferRelativeResize="0"/>
          <p:nvPr/>
        </p:nvPicPr>
        <p:blipFill rotWithShape="1">
          <a:blip r:embed="rId2">
            <a:alphaModFix amt="87000"/>
          </a:blip>
          <a:srcRect/>
          <a:stretch/>
        </p:blipFill>
        <p:spPr>
          <a:xfrm rot="-117637" flipH="1">
            <a:off x="-382825" y="-354560"/>
            <a:ext cx="1583266" cy="1583281"/>
          </a:xfrm>
          <a:prstGeom prst="rect">
            <a:avLst/>
          </a:prstGeom>
          <a:noFill/>
          <a:ln>
            <a:noFill/>
          </a:ln>
        </p:spPr>
      </p:pic>
      <p:pic>
        <p:nvPicPr>
          <p:cNvPr id="216" name="Google Shape;216;p110"/>
          <p:cNvPicPr preferRelativeResize="0"/>
          <p:nvPr/>
        </p:nvPicPr>
        <p:blipFill rotWithShape="1">
          <a:blip r:embed="rId3">
            <a:alphaModFix amt="82000"/>
          </a:blip>
          <a:srcRect/>
          <a:stretch/>
        </p:blipFill>
        <p:spPr>
          <a:xfrm rot="4516150" flipH="1">
            <a:off x="7862593" y="-326283"/>
            <a:ext cx="1423990" cy="1423990"/>
          </a:xfrm>
          <a:prstGeom prst="rect">
            <a:avLst/>
          </a:prstGeom>
          <a:noFill/>
          <a:ln>
            <a:noFill/>
          </a:ln>
        </p:spPr>
      </p:pic>
      <p:pic>
        <p:nvPicPr>
          <p:cNvPr id="217" name="Google Shape;217;p110"/>
          <p:cNvPicPr preferRelativeResize="0"/>
          <p:nvPr/>
        </p:nvPicPr>
        <p:blipFill rotWithShape="1">
          <a:blip r:embed="rId4">
            <a:alphaModFix amt="69000"/>
          </a:blip>
          <a:srcRect/>
          <a:stretch/>
        </p:blipFill>
        <p:spPr>
          <a:xfrm rot="487123" flipH="1">
            <a:off x="-252851" y="697873"/>
            <a:ext cx="756826" cy="756828"/>
          </a:xfrm>
          <a:prstGeom prst="rect">
            <a:avLst/>
          </a:prstGeom>
          <a:noFill/>
          <a:ln>
            <a:noFill/>
          </a:ln>
        </p:spPr>
      </p:pic>
      <p:pic>
        <p:nvPicPr>
          <p:cNvPr id="218" name="Google Shape;218;p110"/>
          <p:cNvPicPr preferRelativeResize="0"/>
          <p:nvPr/>
        </p:nvPicPr>
        <p:blipFill rotWithShape="1">
          <a:blip r:embed="rId5">
            <a:alphaModFix amt="75000"/>
          </a:blip>
          <a:srcRect/>
          <a:stretch/>
        </p:blipFill>
        <p:spPr>
          <a:xfrm rot="487131" flipH="1">
            <a:off x="8628275" y="686120"/>
            <a:ext cx="577705" cy="577702"/>
          </a:xfrm>
          <a:prstGeom prst="rect">
            <a:avLst/>
          </a:prstGeom>
          <a:noFill/>
          <a:ln>
            <a:noFill/>
          </a:ln>
        </p:spPr>
      </p:pic>
      <p:sp>
        <p:nvSpPr>
          <p:cNvPr id="219" name="Google Shape;219;p11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pic>
        <p:nvPicPr>
          <p:cNvPr id="220" name="Google Shape;220;p110"/>
          <p:cNvPicPr preferRelativeResize="0"/>
          <p:nvPr/>
        </p:nvPicPr>
        <p:blipFill rotWithShape="1">
          <a:blip r:embed="rId6">
            <a:alphaModFix amt="31000"/>
          </a:blip>
          <a:srcRect t="34166"/>
          <a:stretch/>
        </p:blipFill>
        <p:spPr>
          <a:xfrm flipH="1">
            <a:off x="3899800" y="2798637"/>
            <a:ext cx="6918400" cy="3413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1">
  <p:cSld name="BLANK_1_1_1_1_1_1_1">
    <p:spTree>
      <p:nvGrpSpPr>
        <p:cNvPr id="1" name="Shape 17"/>
        <p:cNvGrpSpPr/>
        <p:nvPr/>
      </p:nvGrpSpPr>
      <p:grpSpPr>
        <a:xfrm>
          <a:off x="0" y="0"/>
          <a:ext cx="0" cy="0"/>
          <a:chOff x="0" y="0"/>
          <a:chExt cx="0" cy="0"/>
        </a:xfrm>
      </p:grpSpPr>
      <p:pic>
        <p:nvPicPr>
          <p:cNvPr id="18" name="Google Shape;18;p93"/>
          <p:cNvPicPr preferRelativeResize="0"/>
          <p:nvPr/>
        </p:nvPicPr>
        <p:blipFill rotWithShape="1">
          <a:blip r:embed="rId2">
            <a:alphaModFix amt="31000"/>
          </a:blip>
          <a:srcRect t="34166"/>
          <a:stretch/>
        </p:blipFill>
        <p:spPr>
          <a:xfrm rot="10800000">
            <a:off x="3411850" y="-260652"/>
            <a:ext cx="6918400" cy="3413775"/>
          </a:xfrm>
          <a:prstGeom prst="rect">
            <a:avLst/>
          </a:prstGeom>
          <a:noFill/>
          <a:ln>
            <a:noFill/>
          </a:ln>
        </p:spPr>
      </p:pic>
      <p:pic>
        <p:nvPicPr>
          <p:cNvPr id="19" name="Google Shape;19;p93"/>
          <p:cNvPicPr preferRelativeResize="0"/>
          <p:nvPr/>
        </p:nvPicPr>
        <p:blipFill rotWithShape="1">
          <a:blip r:embed="rId2">
            <a:alphaModFix amt="31000"/>
          </a:blip>
          <a:srcRect t="34166"/>
          <a:stretch/>
        </p:blipFill>
        <p:spPr>
          <a:xfrm>
            <a:off x="-159050" y="2152649"/>
            <a:ext cx="6918400" cy="3413775"/>
          </a:xfrm>
          <a:prstGeom prst="rect">
            <a:avLst/>
          </a:prstGeom>
          <a:noFill/>
          <a:ln>
            <a:noFill/>
          </a:ln>
        </p:spPr>
      </p:pic>
      <p:sp>
        <p:nvSpPr>
          <p:cNvPr id="20" name="Google Shape;20;p93"/>
          <p:cNvSpPr txBox="1">
            <a:spLocks noGrp="1"/>
          </p:cNvSpPr>
          <p:nvPr>
            <p:ph type="title"/>
          </p:nvPr>
        </p:nvSpPr>
        <p:spPr>
          <a:xfrm>
            <a:off x="713100" y="2570288"/>
            <a:ext cx="1926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1" name="Google Shape;21;p93"/>
          <p:cNvSpPr txBox="1">
            <a:spLocks noGrp="1"/>
          </p:cNvSpPr>
          <p:nvPr>
            <p:ph type="title" idx="2"/>
          </p:nvPr>
        </p:nvSpPr>
        <p:spPr>
          <a:xfrm>
            <a:off x="1213500" y="1796838"/>
            <a:ext cx="894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300">
                <a:solidFill>
                  <a:schemeClr val="accen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2" name="Google Shape;22;p93"/>
          <p:cNvSpPr txBox="1">
            <a:spLocks noGrp="1"/>
          </p:cNvSpPr>
          <p:nvPr>
            <p:ph type="subTitle" idx="1"/>
          </p:nvPr>
        </p:nvSpPr>
        <p:spPr>
          <a:xfrm>
            <a:off x="713100" y="3032338"/>
            <a:ext cx="19260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3" name="Google Shape;23;p93"/>
          <p:cNvSpPr txBox="1">
            <a:spLocks noGrp="1"/>
          </p:cNvSpPr>
          <p:nvPr>
            <p:ph type="title" idx="3"/>
          </p:nvPr>
        </p:nvSpPr>
        <p:spPr>
          <a:xfrm>
            <a:off x="2639100" y="3039525"/>
            <a:ext cx="1926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4" name="Google Shape;24;p93"/>
          <p:cNvSpPr txBox="1">
            <a:spLocks noGrp="1"/>
          </p:cNvSpPr>
          <p:nvPr>
            <p:ph type="title" idx="4"/>
          </p:nvPr>
        </p:nvSpPr>
        <p:spPr>
          <a:xfrm>
            <a:off x="3155088" y="2260250"/>
            <a:ext cx="894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300">
                <a:solidFill>
                  <a:schemeClr val="accen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5" name="Google Shape;25;p93"/>
          <p:cNvSpPr txBox="1">
            <a:spLocks noGrp="1"/>
          </p:cNvSpPr>
          <p:nvPr>
            <p:ph type="subTitle" idx="5"/>
          </p:nvPr>
        </p:nvSpPr>
        <p:spPr>
          <a:xfrm>
            <a:off x="2639100" y="3501575"/>
            <a:ext cx="19260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6" name="Google Shape;26;p93"/>
          <p:cNvSpPr txBox="1">
            <a:spLocks noGrp="1"/>
          </p:cNvSpPr>
          <p:nvPr>
            <p:ph type="title" idx="6"/>
          </p:nvPr>
        </p:nvSpPr>
        <p:spPr>
          <a:xfrm>
            <a:off x="4565100" y="2570288"/>
            <a:ext cx="1926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7" name="Google Shape;27;p93"/>
          <p:cNvSpPr txBox="1">
            <a:spLocks noGrp="1"/>
          </p:cNvSpPr>
          <p:nvPr>
            <p:ph type="title" idx="7"/>
          </p:nvPr>
        </p:nvSpPr>
        <p:spPr>
          <a:xfrm>
            <a:off x="5081100" y="1792463"/>
            <a:ext cx="894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8" name="Google Shape;28;p93"/>
          <p:cNvSpPr txBox="1">
            <a:spLocks noGrp="1"/>
          </p:cNvSpPr>
          <p:nvPr>
            <p:ph type="subTitle" idx="8"/>
          </p:nvPr>
        </p:nvSpPr>
        <p:spPr>
          <a:xfrm>
            <a:off x="4565100" y="3032313"/>
            <a:ext cx="19260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9" name="Google Shape;29;p93"/>
          <p:cNvSpPr txBox="1">
            <a:spLocks noGrp="1"/>
          </p:cNvSpPr>
          <p:nvPr>
            <p:ph type="title" idx="9"/>
          </p:nvPr>
        </p:nvSpPr>
        <p:spPr>
          <a:xfrm>
            <a:off x="6491100" y="3039525"/>
            <a:ext cx="1926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0" name="Google Shape;30;p93"/>
          <p:cNvSpPr txBox="1">
            <a:spLocks noGrp="1"/>
          </p:cNvSpPr>
          <p:nvPr>
            <p:ph type="title" idx="13"/>
          </p:nvPr>
        </p:nvSpPr>
        <p:spPr>
          <a:xfrm>
            <a:off x="7056438" y="2260125"/>
            <a:ext cx="894000" cy="46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00">
                <a:solidFill>
                  <a:schemeClr val="accent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1" name="Google Shape;31;p93"/>
          <p:cNvSpPr txBox="1">
            <a:spLocks noGrp="1"/>
          </p:cNvSpPr>
          <p:nvPr>
            <p:ph type="subTitle" idx="14"/>
          </p:nvPr>
        </p:nvSpPr>
        <p:spPr>
          <a:xfrm>
            <a:off x="6491100" y="3501550"/>
            <a:ext cx="19260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2" name="Google Shape;32;p93"/>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16">
    <p:spTree>
      <p:nvGrpSpPr>
        <p:cNvPr id="1" name="Shape 221"/>
        <p:cNvGrpSpPr/>
        <p:nvPr/>
      </p:nvGrpSpPr>
      <p:grpSpPr>
        <a:xfrm>
          <a:off x="0" y="0"/>
          <a:ext cx="0" cy="0"/>
          <a:chOff x="0" y="0"/>
          <a:chExt cx="0" cy="0"/>
        </a:xfrm>
      </p:grpSpPr>
      <p:pic>
        <p:nvPicPr>
          <p:cNvPr id="222" name="Google Shape;222;p111"/>
          <p:cNvPicPr preferRelativeResize="0"/>
          <p:nvPr/>
        </p:nvPicPr>
        <p:blipFill rotWithShape="1">
          <a:blip r:embed="rId2">
            <a:alphaModFix amt="31000"/>
          </a:blip>
          <a:srcRect t="34166"/>
          <a:stretch/>
        </p:blipFill>
        <p:spPr>
          <a:xfrm flipH="1">
            <a:off x="2254826" y="1867676"/>
            <a:ext cx="6918400" cy="3413775"/>
          </a:xfrm>
          <a:prstGeom prst="rect">
            <a:avLst/>
          </a:prstGeom>
          <a:noFill/>
          <a:ln>
            <a:noFill/>
          </a:ln>
        </p:spPr>
      </p:pic>
      <p:pic>
        <p:nvPicPr>
          <p:cNvPr id="223" name="Google Shape;223;p111"/>
          <p:cNvPicPr preferRelativeResize="0"/>
          <p:nvPr/>
        </p:nvPicPr>
        <p:blipFill rotWithShape="1">
          <a:blip r:embed="rId2">
            <a:alphaModFix amt="31000"/>
          </a:blip>
          <a:srcRect b="71614"/>
          <a:stretch/>
        </p:blipFill>
        <p:spPr>
          <a:xfrm rot="10800000">
            <a:off x="-103549" y="3922449"/>
            <a:ext cx="6918400" cy="1471927"/>
          </a:xfrm>
          <a:prstGeom prst="rect">
            <a:avLst/>
          </a:prstGeom>
          <a:noFill/>
          <a:ln>
            <a:noFill/>
          </a:ln>
        </p:spPr>
      </p:pic>
      <p:pic>
        <p:nvPicPr>
          <p:cNvPr id="224" name="Google Shape;224;p111"/>
          <p:cNvPicPr preferRelativeResize="0"/>
          <p:nvPr/>
        </p:nvPicPr>
        <p:blipFill rotWithShape="1">
          <a:blip r:embed="rId3">
            <a:alphaModFix/>
          </a:blip>
          <a:srcRect/>
          <a:stretch/>
        </p:blipFill>
        <p:spPr>
          <a:xfrm>
            <a:off x="-389809" y="445025"/>
            <a:ext cx="1230028" cy="992750"/>
          </a:xfrm>
          <a:prstGeom prst="rect">
            <a:avLst/>
          </a:prstGeom>
          <a:noFill/>
          <a:ln>
            <a:noFill/>
          </a:ln>
        </p:spPr>
      </p:pic>
      <p:pic>
        <p:nvPicPr>
          <p:cNvPr id="225" name="Google Shape;225;p111"/>
          <p:cNvPicPr preferRelativeResize="0"/>
          <p:nvPr/>
        </p:nvPicPr>
        <p:blipFill rotWithShape="1">
          <a:blip r:embed="rId4">
            <a:alphaModFix/>
          </a:blip>
          <a:srcRect/>
          <a:stretch/>
        </p:blipFill>
        <p:spPr>
          <a:xfrm>
            <a:off x="-699450" y="-507837"/>
            <a:ext cx="1849326" cy="1492600"/>
          </a:xfrm>
          <a:prstGeom prst="rect">
            <a:avLst/>
          </a:prstGeom>
          <a:noFill/>
          <a:ln>
            <a:noFill/>
          </a:ln>
        </p:spPr>
      </p:pic>
      <p:pic>
        <p:nvPicPr>
          <p:cNvPr id="226" name="Google Shape;226;p111"/>
          <p:cNvPicPr preferRelativeResize="0"/>
          <p:nvPr/>
        </p:nvPicPr>
        <p:blipFill rotWithShape="1">
          <a:blip r:embed="rId5">
            <a:alphaModFix amt="76000"/>
          </a:blip>
          <a:srcRect/>
          <a:stretch/>
        </p:blipFill>
        <p:spPr>
          <a:xfrm>
            <a:off x="8160800" y="-378575"/>
            <a:ext cx="1529025" cy="1234100"/>
          </a:xfrm>
          <a:prstGeom prst="rect">
            <a:avLst/>
          </a:prstGeom>
          <a:noFill/>
          <a:ln>
            <a:noFill/>
          </a:ln>
        </p:spPr>
      </p:pic>
      <p:pic>
        <p:nvPicPr>
          <p:cNvPr id="227" name="Google Shape;227;p111"/>
          <p:cNvPicPr preferRelativeResize="0"/>
          <p:nvPr/>
        </p:nvPicPr>
        <p:blipFill rotWithShape="1">
          <a:blip r:embed="rId6">
            <a:alphaModFix/>
          </a:blip>
          <a:srcRect/>
          <a:stretch/>
        </p:blipFill>
        <p:spPr>
          <a:xfrm>
            <a:off x="8249098" y="408204"/>
            <a:ext cx="894900" cy="722272"/>
          </a:xfrm>
          <a:prstGeom prst="rect">
            <a:avLst/>
          </a:prstGeom>
          <a:noFill/>
          <a:ln>
            <a:noFill/>
          </a:ln>
        </p:spPr>
      </p:pic>
      <p:sp>
        <p:nvSpPr>
          <p:cNvPr id="228" name="Google Shape;228;p11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CUSTOM_16_1">
    <p:spTree>
      <p:nvGrpSpPr>
        <p:cNvPr id="1" name="Shape 229"/>
        <p:cNvGrpSpPr/>
        <p:nvPr/>
      </p:nvGrpSpPr>
      <p:grpSpPr>
        <a:xfrm>
          <a:off x="0" y="0"/>
          <a:ext cx="0" cy="0"/>
          <a:chOff x="0" y="0"/>
          <a:chExt cx="0" cy="0"/>
        </a:xfrm>
      </p:grpSpPr>
      <p:pic>
        <p:nvPicPr>
          <p:cNvPr id="230" name="Google Shape;230;p112"/>
          <p:cNvPicPr preferRelativeResize="0"/>
          <p:nvPr/>
        </p:nvPicPr>
        <p:blipFill rotWithShape="1">
          <a:blip r:embed="rId2">
            <a:alphaModFix amt="31000"/>
          </a:blip>
          <a:srcRect b="71614"/>
          <a:stretch/>
        </p:blipFill>
        <p:spPr>
          <a:xfrm rot="10800000" flipH="1">
            <a:off x="2395200" y="3780710"/>
            <a:ext cx="6918400" cy="1471927"/>
          </a:xfrm>
          <a:prstGeom prst="rect">
            <a:avLst/>
          </a:prstGeom>
          <a:noFill/>
          <a:ln>
            <a:noFill/>
          </a:ln>
        </p:spPr>
      </p:pic>
      <p:pic>
        <p:nvPicPr>
          <p:cNvPr id="231" name="Google Shape;231;p112"/>
          <p:cNvPicPr preferRelativeResize="0"/>
          <p:nvPr/>
        </p:nvPicPr>
        <p:blipFill rotWithShape="1">
          <a:blip r:embed="rId2">
            <a:alphaModFix amt="31000"/>
          </a:blip>
          <a:srcRect b="71614"/>
          <a:stretch/>
        </p:blipFill>
        <p:spPr>
          <a:xfrm flipH="1">
            <a:off x="0" y="-30753"/>
            <a:ext cx="6918400" cy="1471927"/>
          </a:xfrm>
          <a:prstGeom prst="rect">
            <a:avLst/>
          </a:prstGeom>
          <a:noFill/>
          <a:ln>
            <a:noFill/>
          </a:ln>
        </p:spPr>
      </p:pic>
      <p:pic>
        <p:nvPicPr>
          <p:cNvPr id="232" name="Google Shape;232;p112"/>
          <p:cNvPicPr preferRelativeResize="0"/>
          <p:nvPr/>
        </p:nvPicPr>
        <p:blipFill rotWithShape="1">
          <a:blip r:embed="rId3">
            <a:alphaModFix/>
          </a:blip>
          <a:srcRect/>
          <a:stretch/>
        </p:blipFill>
        <p:spPr>
          <a:xfrm>
            <a:off x="-699450" y="-507837"/>
            <a:ext cx="1849326" cy="1492600"/>
          </a:xfrm>
          <a:prstGeom prst="rect">
            <a:avLst/>
          </a:prstGeom>
          <a:noFill/>
          <a:ln>
            <a:noFill/>
          </a:ln>
        </p:spPr>
      </p:pic>
      <p:pic>
        <p:nvPicPr>
          <p:cNvPr id="233" name="Google Shape;233;p112"/>
          <p:cNvPicPr preferRelativeResize="0"/>
          <p:nvPr/>
        </p:nvPicPr>
        <p:blipFill rotWithShape="1">
          <a:blip r:embed="rId4">
            <a:alphaModFix amt="76000"/>
          </a:blip>
          <a:srcRect/>
          <a:stretch/>
        </p:blipFill>
        <p:spPr>
          <a:xfrm>
            <a:off x="8103000" y="4059250"/>
            <a:ext cx="1529025" cy="1234100"/>
          </a:xfrm>
          <a:prstGeom prst="rect">
            <a:avLst/>
          </a:prstGeom>
          <a:noFill/>
          <a:ln>
            <a:noFill/>
          </a:ln>
        </p:spPr>
      </p:pic>
      <p:pic>
        <p:nvPicPr>
          <p:cNvPr id="234" name="Google Shape;234;p112"/>
          <p:cNvPicPr preferRelativeResize="0"/>
          <p:nvPr/>
        </p:nvPicPr>
        <p:blipFill rotWithShape="1">
          <a:blip r:embed="rId5">
            <a:alphaModFix/>
          </a:blip>
          <a:srcRect/>
          <a:stretch/>
        </p:blipFill>
        <p:spPr>
          <a:xfrm>
            <a:off x="8420048" y="-496862"/>
            <a:ext cx="1167000" cy="941887"/>
          </a:xfrm>
          <a:prstGeom prst="rect">
            <a:avLst/>
          </a:prstGeom>
          <a:noFill/>
          <a:ln>
            <a:noFill/>
          </a:ln>
        </p:spPr>
      </p:pic>
      <p:pic>
        <p:nvPicPr>
          <p:cNvPr id="235" name="Google Shape;235;p112"/>
          <p:cNvPicPr preferRelativeResize="0"/>
          <p:nvPr/>
        </p:nvPicPr>
        <p:blipFill rotWithShape="1">
          <a:blip r:embed="rId6">
            <a:alphaModFix amt="60000"/>
          </a:blip>
          <a:srcRect/>
          <a:stretch/>
        </p:blipFill>
        <p:spPr>
          <a:xfrm rot="-487117">
            <a:off x="8755905" y="999419"/>
            <a:ext cx="223202" cy="223203"/>
          </a:xfrm>
          <a:prstGeom prst="rect">
            <a:avLst/>
          </a:prstGeom>
          <a:noFill/>
          <a:ln>
            <a:noFill/>
          </a:ln>
        </p:spPr>
      </p:pic>
      <p:pic>
        <p:nvPicPr>
          <p:cNvPr id="236" name="Google Shape;236;p112"/>
          <p:cNvPicPr preferRelativeResize="0"/>
          <p:nvPr/>
        </p:nvPicPr>
        <p:blipFill rotWithShape="1">
          <a:blip r:embed="rId7">
            <a:alphaModFix amt="60000"/>
          </a:blip>
          <a:srcRect/>
          <a:stretch/>
        </p:blipFill>
        <p:spPr>
          <a:xfrm rot="-487117">
            <a:off x="601493" y="4311444"/>
            <a:ext cx="223202" cy="223203"/>
          </a:xfrm>
          <a:prstGeom prst="rect">
            <a:avLst/>
          </a:prstGeom>
          <a:noFill/>
          <a:ln>
            <a:noFill/>
          </a:ln>
        </p:spPr>
      </p:pic>
      <p:pic>
        <p:nvPicPr>
          <p:cNvPr id="237" name="Google Shape;237;p112"/>
          <p:cNvPicPr preferRelativeResize="0"/>
          <p:nvPr/>
        </p:nvPicPr>
        <p:blipFill rotWithShape="1">
          <a:blip r:embed="rId8">
            <a:alphaModFix/>
          </a:blip>
          <a:srcRect/>
          <a:stretch/>
        </p:blipFill>
        <p:spPr>
          <a:xfrm>
            <a:off x="-699452" y="4434713"/>
            <a:ext cx="1167000" cy="941887"/>
          </a:xfrm>
          <a:prstGeom prst="rect">
            <a:avLst/>
          </a:prstGeom>
          <a:noFill/>
          <a:ln>
            <a:noFill/>
          </a:ln>
        </p:spPr>
      </p:pic>
      <p:sp>
        <p:nvSpPr>
          <p:cNvPr id="238" name="Google Shape;238;p11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39"/>
        <p:cNvGrpSpPr/>
        <p:nvPr/>
      </p:nvGrpSpPr>
      <p:grpSpPr>
        <a:xfrm>
          <a:off x="0" y="0"/>
          <a:ext cx="0" cy="0"/>
          <a:chOff x="0" y="0"/>
          <a:chExt cx="0" cy="0"/>
        </a:xfrm>
      </p:grpSpPr>
      <p:pic>
        <p:nvPicPr>
          <p:cNvPr id="240" name="Google Shape;240;p113"/>
          <p:cNvPicPr preferRelativeResize="0"/>
          <p:nvPr/>
        </p:nvPicPr>
        <p:blipFill rotWithShape="1">
          <a:blip r:embed="rId2">
            <a:alphaModFix amt="31000"/>
          </a:blip>
          <a:srcRect t="34166"/>
          <a:stretch/>
        </p:blipFill>
        <p:spPr>
          <a:xfrm>
            <a:off x="-159050" y="2152649"/>
            <a:ext cx="6918400" cy="3413775"/>
          </a:xfrm>
          <a:prstGeom prst="rect">
            <a:avLst/>
          </a:prstGeom>
          <a:noFill/>
          <a:ln>
            <a:noFill/>
          </a:ln>
        </p:spPr>
      </p:pic>
      <p:pic>
        <p:nvPicPr>
          <p:cNvPr id="241" name="Google Shape;241;p113"/>
          <p:cNvPicPr preferRelativeResize="0"/>
          <p:nvPr/>
        </p:nvPicPr>
        <p:blipFill rotWithShape="1">
          <a:blip r:embed="rId3">
            <a:alphaModFix amt="38000"/>
          </a:blip>
          <a:srcRect t="37941"/>
          <a:stretch/>
        </p:blipFill>
        <p:spPr>
          <a:xfrm rot="10800000" flipH="1">
            <a:off x="-363550" y="0"/>
            <a:ext cx="9871124" cy="4591304"/>
          </a:xfrm>
          <a:prstGeom prst="rect">
            <a:avLst/>
          </a:prstGeom>
          <a:noFill/>
          <a:ln>
            <a:noFill/>
          </a:ln>
        </p:spPr>
      </p:pic>
      <p:pic>
        <p:nvPicPr>
          <p:cNvPr id="242" name="Google Shape;242;p113"/>
          <p:cNvPicPr preferRelativeResize="0"/>
          <p:nvPr/>
        </p:nvPicPr>
        <p:blipFill rotWithShape="1">
          <a:blip r:embed="rId4">
            <a:alphaModFix amt="87000"/>
          </a:blip>
          <a:srcRect/>
          <a:stretch/>
        </p:blipFill>
        <p:spPr>
          <a:xfrm rot="-117636" flipH="1">
            <a:off x="-836824" y="-782924"/>
            <a:ext cx="3037322" cy="3037340"/>
          </a:xfrm>
          <a:prstGeom prst="rect">
            <a:avLst/>
          </a:prstGeom>
          <a:noFill/>
          <a:ln>
            <a:noFill/>
          </a:ln>
        </p:spPr>
      </p:pic>
      <p:pic>
        <p:nvPicPr>
          <p:cNvPr id="243" name="Google Shape;243;p113"/>
          <p:cNvPicPr preferRelativeResize="0"/>
          <p:nvPr/>
        </p:nvPicPr>
        <p:blipFill rotWithShape="1">
          <a:blip r:embed="rId5">
            <a:alphaModFix amt="82000"/>
          </a:blip>
          <a:srcRect/>
          <a:stretch/>
        </p:blipFill>
        <p:spPr>
          <a:xfrm rot="4516150" flipH="1">
            <a:off x="6777356" y="2981482"/>
            <a:ext cx="3250139" cy="3250139"/>
          </a:xfrm>
          <a:prstGeom prst="rect">
            <a:avLst/>
          </a:prstGeom>
          <a:noFill/>
          <a:ln>
            <a:noFill/>
          </a:ln>
        </p:spPr>
      </p:pic>
      <p:pic>
        <p:nvPicPr>
          <p:cNvPr id="244" name="Google Shape;244;p113"/>
          <p:cNvPicPr preferRelativeResize="0"/>
          <p:nvPr/>
        </p:nvPicPr>
        <p:blipFill rotWithShape="1">
          <a:blip r:embed="rId6">
            <a:alphaModFix amt="69000"/>
          </a:blip>
          <a:srcRect/>
          <a:stretch/>
        </p:blipFill>
        <p:spPr>
          <a:xfrm rot="487122" flipH="1">
            <a:off x="2317517" y="-374933"/>
            <a:ext cx="1005191" cy="1005192"/>
          </a:xfrm>
          <a:prstGeom prst="rect">
            <a:avLst/>
          </a:prstGeom>
          <a:noFill/>
          <a:ln>
            <a:noFill/>
          </a:ln>
        </p:spPr>
      </p:pic>
      <p:pic>
        <p:nvPicPr>
          <p:cNvPr id="245" name="Google Shape;245;p113"/>
          <p:cNvPicPr preferRelativeResize="0"/>
          <p:nvPr/>
        </p:nvPicPr>
        <p:blipFill rotWithShape="1">
          <a:blip r:embed="rId7">
            <a:alphaModFix amt="75000"/>
          </a:blip>
          <a:srcRect/>
          <a:stretch/>
        </p:blipFill>
        <p:spPr>
          <a:xfrm rot="487143" flipH="1">
            <a:off x="6242368" y="4449328"/>
            <a:ext cx="907356" cy="907372"/>
          </a:xfrm>
          <a:prstGeom prst="rect">
            <a:avLst/>
          </a:prstGeom>
          <a:noFill/>
          <a:ln>
            <a:noFill/>
          </a:ln>
        </p:spPr>
      </p:pic>
      <p:pic>
        <p:nvPicPr>
          <p:cNvPr id="246" name="Google Shape;246;p113"/>
          <p:cNvPicPr preferRelativeResize="0"/>
          <p:nvPr/>
        </p:nvPicPr>
        <p:blipFill rotWithShape="1">
          <a:blip r:embed="rId8">
            <a:alphaModFix amt="60000"/>
          </a:blip>
          <a:srcRect/>
          <a:stretch/>
        </p:blipFill>
        <p:spPr>
          <a:xfrm rot="-487117">
            <a:off x="6773980" y="840644"/>
            <a:ext cx="223202" cy="223203"/>
          </a:xfrm>
          <a:prstGeom prst="rect">
            <a:avLst/>
          </a:prstGeom>
          <a:noFill/>
          <a:ln>
            <a:noFill/>
          </a:ln>
        </p:spPr>
      </p:pic>
      <p:pic>
        <p:nvPicPr>
          <p:cNvPr id="247" name="Google Shape;247;p113"/>
          <p:cNvPicPr preferRelativeResize="0"/>
          <p:nvPr/>
        </p:nvPicPr>
        <p:blipFill rotWithShape="1">
          <a:blip r:embed="rId9">
            <a:alphaModFix amt="60000"/>
          </a:blip>
          <a:srcRect/>
          <a:stretch/>
        </p:blipFill>
        <p:spPr>
          <a:xfrm rot="-487117">
            <a:off x="1573330" y="3945794"/>
            <a:ext cx="223202" cy="223203"/>
          </a:xfrm>
          <a:prstGeom prst="rect">
            <a:avLst/>
          </a:prstGeom>
          <a:noFill/>
          <a:ln>
            <a:noFill/>
          </a:ln>
        </p:spPr>
      </p:pic>
      <p:sp>
        <p:nvSpPr>
          <p:cNvPr id="248" name="Google Shape;248;p113"/>
          <p:cNvSpPr txBox="1">
            <a:spLocks noGrp="1"/>
          </p:cNvSpPr>
          <p:nvPr>
            <p:ph type="title"/>
          </p:nvPr>
        </p:nvSpPr>
        <p:spPr>
          <a:xfrm>
            <a:off x="2063550" y="1711625"/>
            <a:ext cx="5016900" cy="99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49" name="Google Shape;249;p113"/>
          <p:cNvSpPr txBox="1">
            <a:spLocks noGrp="1"/>
          </p:cNvSpPr>
          <p:nvPr>
            <p:ph type="subTitle" idx="1"/>
          </p:nvPr>
        </p:nvSpPr>
        <p:spPr>
          <a:xfrm>
            <a:off x="2063550" y="2810450"/>
            <a:ext cx="5016900" cy="72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CUSTOM_17">
    <p:spTree>
      <p:nvGrpSpPr>
        <p:cNvPr id="1" name="Shape 250"/>
        <p:cNvGrpSpPr/>
        <p:nvPr/>
      </p:nvGrpSpPr>
      <p:grpSpPr>
        <a:xfrm>
          <a:off x="0" y="0"/>
          <a:ext cx="0" cy="0"/>
          <a:chOff x="0" y="0"/>
          <a:chExt cx="0" cy="0"/>
        </a:xfrm>
      </p:grpSpPr>
      <p:pic>
        <p:nvPicPr>
          <p:cNvPr id="251" name="Google Shape;251;p114"/>
          <p:cNvPicPr preferRelativeResize="0"/>
          <p:nvPr/>
        </p:nvPicPr>
        <p:blipFill rotWithShape="1">
          <a:blip r:embed="rId2">
            <a:alphaModFix amt="31000"/>
          </a:blip>
          <a:srcRect t="34166"/>
          <a:stretch/>
        </p:blipFill>
        <p:spPr>
          <a:xfrm rot="10800000">
            <a:off x="2384674" y="0"/>
            <a:ext cx="6918400" cy="3413775"/>
          </a:xfrm>
          <a:prstGeom prst="rect">
            <a:avLst/>
          </a:prstGeom>
          <a:noFill/>
          <a:ln>
            <a:noFill/>
          </a:ln>
        </p:spPr>
      </p:pic>
      <p:pic>
        <p:nvPicPr>
          <p:cNvPr id="252" name="Google Shape;252;p114"/>
          <p:cNvPicPr preferRelativeResize="0"/>
          <p:nvPr/>
        </p:nvPicPr>
        <p:blipFill rotWithShape="1">
          <a:blip r:embed="rId3">
            <a:alphaModFix amt="38000"/>
          </a:blip>
          <a:srcRect t="37941"/>
          <a:stretch/>
        </p:blipFill>
        <p:spPr>
          <a:xfrm flipH="1">
            <a:off x="-363550" y="975120"/>
            <a:ext cx="9871124" cy="4591304"/>
          </a:xfrm>
          <a:prstGeom prst="rect">
            <a:avLst/>
          </a:prstGeom>
          <a:noFill/>
          <a:ln>
            <a:noFill/>
          </a:ln>
        </p:spPr>
      </p:pic>
      <p:pic>
        <p:nvPicPr>
          <p:cNvPr id="253" name="Google Shape;253;p114"/>
          <p:cNvPicPr preferRelativeResize="0"/>
          <p:nvPr/>
        </p:nvPicPr>
        <p:blipFill rotWithShape="1">
          <a:blip r:embed="rId4">
            <a:alphaModFix/>
          </a:blip>
          <a:srcRect/>
          <a:stretch/>
        </p:blipFill>
        <p:spPr>
          <a:xfrm>
            <a:off x="7082086" y="-661275"/>
            <a:ext cx="2697625" cy="2177225"/>
          </a:xfrm>
          <a:prstGeom prst="rect">
            <a:avLst/>
          </a:prstGeom>
          <a:noFill/>
          <a:ln>
            <a:noFill/>
          </a:ln>
        </p:spPr>
      </p:pic>
      <p:pic>
        <p:nvPicPr>
          <p:cNvPr id="254" name="Google Shape;254;p114"/>
          <p:cNvPicPr preferRelativeResize="0"/>
          <p:nvPr/>
        </p:nvPicPr>
        <p:blipFill rotWithShape="1">
          <a:blip r:embed="rId5">
            <a:alphaModFix/>
          </a:blip>
          <a:srcRect/>
          <a:stretch/>
        </p:blipFill>
        <p:spPr>
          <a:xfrm>
            <a:off x="7528175" y="3716462"/>
            <a:ext cx="2800800" cy="2260506"/>
          </a:xfrm>
          <a:prstGeom prst="rect">
            <a:avLst/>
          </a:prstGeom>
          <a:noFill/>
          <a:ln>
            <a:noFill/>
          </a:ln>
        </p:spPr>
      </p:pic>
      <p:pic>
        <p:nvPicPr>
          <p:cNvPr id="255" name="Google Shape;255;p114"/>
          <p:cNvPicPr preferRelativeResize="0"/>
          <p:nvPr/>
        </p:nvPicPr>
        <p:blipFill rotWithShape="1">
          <a:blip r:embed="rId6">
            <a:alphaModFix amt="75000"/>
          </a:blip>
          <a:srcRect/>
          <a:stretch/>
        </p:blipFill>
        <p:spPr>
          <a:xfrm rot="-6053346">
            <a:off x="6854232" y="222412"/>
            <a:ext cx="1027184" cy="1027179"/>
          </a:xfrm>
          <a:prstGeom prst="rect">
            <a:avLst/>
          </a:prstGeom>
          <a:noFill/>
          <a:ln>
            <a:noFill/>
          </a:ln>
        </p:spPr>
      </p:pic>
      <p:sp>
        <p:nvSpPr>
          <p:cNvPr id="256" name="Google Shape;256;p114"/>
          <p:cNvSpPr txBox="1">
            <a:spLocks noGrp="1"/>
          </p:cNvSpPr>
          <p:nvPr>
            <p:ph type="title"/>
          </p:nvPr>
        </p:nvSpPr>
        <p:spPr>
          <a:xfrm>
            <a:off x="3877800" y="1711625"/>
            <a:ext cx="4553100" cy="99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57" name="Google Shape;257;p114"/>
          <p:cNvSpPr txBox="1">
            <a:spLocks noGrp="1"/>
          </p:cNvSpPr>
          <p:nvPr>
            <p:ph type="subTitle" idx="1"/>
          </p:nvPr>
        </p:nvSpPr>
        <p:spPr>
          <a:xfrm>
            <a:off x="3877800" y="2810450"/>
            <a:ext cx="4553100" cy="72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58"/>
        <p:cNvGrpSpPr/>
        <p:nvPr/>
      </p:nvGrpSpPr>
      <p:grpSpPr>
        <a:xfrm>
          <a:off x="0" y="0"/>
          <a:ext cx="0" cy="0"/>
          <a:chOff x="0" y="0"/>
          <a:chExt cx="0" cy="0"/>
        </a:xfrm>
      </p:grpSpPr>
      <p:pic>
        <p:nvPicPr>
          <p:cNvPr id="259" name="Google Shape;259;p115"/>
          <p:cNvPicPr preferRelativeResize="0"/>
          <p:nvPr/>
        </p:nvPicPr>
        <p:blipFill rotWithShape="1">
          <a:blip r:embed="rId2">
            <a:alphaModFix amt="31000"/>
          </a:blip>
          <a:srcRect b="71614"/>
          <a:stretch/>
        </p:blipFill>
        <p:spPr>
          <a:xfrm flipH="1">
            <a:off x="0" y="-30753"/>
            <a:ext cx="6918400" cy="1471927"/>
          </a:xfrm>
          <a:prstGeom prst="rect">
            <a:avLst/>
          </a:prstGeom>
          <a:noFill/>
          <a:ln>
            <a:noFill/>
          </a:ln>
        </p:spPr>
      </p:pic>
      <p:pic>
        <p:nvPicPr>
          <p:cNvPr id="260" name="Google Shape;260;p115"/>
          <p:cNvPicPr preferRelativeResize="0"/>
          <p:nvPr/>
        </p:nvPicPr>
        <p:blipFill rotWithShape="1">
          <a:blip r:embed="rId3">
            <a:alphaModFix amt="87000"/>
          </a:blip>
          <a:srcRect/>
          <a:stretch/>
        </p:blipFill>
        <p:spPr>
          <a:xfrm rot="117638">
            <a:off x="8017972" y="-667433"/>
            <a:ext cx="2073707" cy="2073742"/>
          </a:xfrm>
          <a:prstGeom prst="rect">
            <a:avLst/>
          </a:prstGeom>
          <a:noFill/>
          <a:ln>
            <a:noFill/>
          </a:ln>
        </p:spPr>
      </p:pic>
      <p:pic>
        <p:nvPicPr>
          <p:cNvPr id="261" name="Google Shape;261;p115"/>
          <p:cNvPicPr preferRelativeResize="0"/>
          <p:nvPr/>
        </p:nvPicPr>
        <p:blipFill rotWithShape="1">
          <a:blip r:embed="rId4">
            <a:alphaModFix amt="69000"/>
          </a:blip>
          <a:srcRect/>
          <a:stretch/>
        </p:blipFill>
        <p:spPr>
          <a:xfrm rot="-487136">
            <a:off x="-676155" y="4045929"/>
            <a:ext cx="1494185" cy="1494229"/>
          </a:xfrm>
          <a:prstGeom prst="rect">
            <a:avLst/>
          </a:prstGeom>
          <a:noFill/>
          <a:ln>
            <a:noFill/>
          </a:ln>
        </p:spPr>
      </p:pic>
      <p:sp>
        <p:nvSpPr>
          <p:cNvPr id="262" name="Google Shape;262;p11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63"/>
        <p:cNvGrpSpPr/>
        <p:nvPr/>
      </p:nvGrpSpPr>
      <p:grpSpPr>
        <a:xfrm>
          <a:off x="0" y="0"/>
          <a:ext cx="0" cy="0"/>
          <a:chOff x="0" y="0"/>
          <a:chExt cx="0" cy="0"/>
        </a:xfrm>
      </p:grpSpPr>
      <p:pic>
        <p:nvPicPr>
          <p:cNvPr id="264" name="Google Shape;264;p116"/>
          <p:cNvPicPr preferRelativeResize="0"/>
          <p:nvPr/>
        </p:nvPicPr>
        <p:blipFill rotWithShape="1">
          <a:blip r:embed="rId2">
            <a:alphaModFix amt="31000"/>
          </a:blip>
          <a:srcRect t="34166"/>
          <a:stretch/>
        </p:blipFill>
        <p:spPr>
          <a:xfrm rot="10800000">
            <a:off x="2384674" y="0"/>
            <a:ext cx="6918400" cy="3413775"/>
          </a:xfrm>
          <a:prstGeom prst="rect">
            <a:avLst/>
          </a:prstGeom>
          <a:noFill/>
          <a:ln>
            <a:noFill/>
          </a:ln>
        </p:spPr>
      </p:pic>
      <p:pic>
        <p:nvPicPr>
          <p:cNvPr id="265" name="Google Shape;265;p116"/>
          <p:cNvPicPr preferRelativeResize="0"/>
          <p:nvPr/>
        </p:nvPicPr>
        <p:blipFill rotWithShape="1">
          <a:blip r:embed="rId3">
            <a:alphaModFix amt="38000"/>
          </a:blip>
          <a:srcRect t="37941"/>
          <a:stretch/>
        </p:blipFill>
        <p:spPr>
          <a:xfrm flipH="1">
            <a:off x="-363550" y="2123345"/>
            <a:ext cx="9871124" cy="4591304"/>
          </a:xfrm>
          <a:prstGeom prst="rect">
            <a:avLst/>
          </a:prstGeom>
          <a:noFill/>
          <a:ln>
            <a:noFill/>
          </a:ln>
        </p:spPr>
      </p:pic>
      <p:sp>
        <p:nvSpPr>
          <p:cNvPr id="266" name="Google Shape;266;p116"/>
          <p:cNvSpPr txBox="1">
            <a:spLocks noGrp="1"/>
          </p:cNvSpPr>
          <p:nvPr>
            <p:ph type="title"/>
          </p:nvPr>
        </p:nvSpPr>
        <p:spPr>
          <a:xfrm>
            <a:off x="2984200" y="3062550"/>
            <a:ext cx="5446800" cy="496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67" name="Google Shape;267;p116"/>
          <p:cNvSpPr txBox="1">
            <a:spLocks noGrp="1"/>
          </p:cNvSpPr>
          <p:nvPr>
            <p:ph type="subTitle" idx="1"/>
          </p:nvPr>
        </p:nvSpPr>
        <p:spPr>
          <a:xfrm>
            <a:off x="2984200" y="1584150"/>
            <a:ext cx="5446800" cy="1478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1600"/>
              </a:spcBef>
              <a:spcAft>
                <a:spcPts val="0"/>
              </a:spcAft>
              <a:buSzPts val="2500"/>
              <a:buNone/>
              <a:defRPr sz="2500"/>
            </a:lvl3pPr>
            <a:lvl4pPr lvl="3" algn="ctr">
              <a:lnSpc>
                <a:spcPct val="100000"/>
              </a:lnSpc>
              <a:spcBef>
                <a:spcPts val="1600"/>
              </a:spcBef>
              <a:spcAft>
                <a:spcPts val="0"/>
              </a:spcAft>
              <a:buSzPts val="2500"/>
              <a:buNone/>
              <a:defRPr sz="2500"/>
            </a:lvl4pPr>
            <a:lvl5pPr lvl="4" algn="ctr">
              <a:lnSpc>
                <a:spcPct val="100000"/>
              </a:lnSpc>
              <a:spcBef>
                <a:spcPts val="1600"/>
              </a:spcBef>
              <a:spcAft>
                <a:spcPts val="0"/>
              </a:spcAft>
              <a:buSzPts val="2500"/>
              <a:buNone/>
              <a:defRPr sz="2500"/>
            </a:lvl5pPr>
            <a:lvl6pPr lvl="5" algn="ctr">
              <a:lnSpc>
                <a:spcPct val="100000"/>
              </a:lnSpc>
              <a:spcBef>
                <a:spcPts val="1600"/>
              </a:spcBef>
              <a:spcAft>
                <a:spcPts val="0"/>
              </a:spcAft>
              <a:buSzPts val="2500"/>
              <a:buNone/>
              <a:defRPr sz="2500"/>
            </a:lvl6pPr>
            <a:lvl7pPr lvl="6" algn="ctr">
              <a:lnSpc>
                <a:spcPct val="100000"/>
              </a:lnSpc>
              <a:spcBef>
                <a:spcPts val="1600"/>
              </a:spcBef>
              <a:spcAft>
                <a:spcPts val="0"/>
              </a:spcAft>
              <a:buSzPts val="2500"/>
              <a:buNone/>
              <a:defRPr sz="2500"/>
            </a:lvl7pPr>
            <a:lvl8pPr lvl="7" algn="ctr">
              <a:lnSpc>
                <a:spcPct val="100000"/>
              </a:lnSpc>
              <a:spcBef>
                <a:spcPts val="1600"/>
              </a:spcBef>
              <a:spcAft>
                <a:spcPts val="0"/>
              </a:spcAft>
              <a:buSzPts val="2500"/>
              <a:buNone/>
              <a:defRPr sz="2500"/>
            </a:lvl8pPr>
            <a:lvl9pPr lvl="8" algn="ctr">
              <a:lnSpc>
                <a:spcPct val="100000"/>
              </a:lnSpc>
              <a:spcBef>
                <a:spcPts val="1600"/>
              </a:spcBef>
              <a:spcAft>
                <a:spcPts val="1600"/>
              </a:spcAft>
              <a:buSzPts val="2500"/>
              <a:buNone/>
              <a:defRPr sz="2500"/>
            </a:lvl9pPr>
          </a:lstStyle>
          <a:p>
            <a:endParaRPr/>
          </a:p>
        </p:txBody>
      </p:sp>
      <p:pic>
        <p:nvPicPr>
          <p:cNvPr id="268" name="Google Shape;268;p116"/>
          <p:cNvPicPr preferRelativeResize="0"/>
          <p:nvPr/>
        </p:nvPicPr>
        <p:blipFill rotWithShape="1">
          <a:blip r:embed="rId4">
            <a:alphaModFix amt="87000"/>
          </a:blip>
          <a:srcRect/>
          <a:stretch/>
        </p:blipFill>
        <p:spPr>
          <a:xfrm rot="117638">
            <a:off x="7922272" y="4080992"/>
            <a:ext cx="2073707" cy="2073742"/>
          </a:xfrm>
          <a:prstGeom prst="rect">
            <a:avLst/>
          </a:prstGeom>
          <a:noFill/>
          <a:ln>
            <a:noFill/>
          </a:ln>
        </p:spPr>
      </p:pic>
      <p:pic>
        <p:nvPicPr>
          <p:cNvPr id="269" name="Google Shape;269;p116"/>
          <p:cNvPicPr preferRelativeResize="0"/>
          <p:nvPr/>
        </p:nvPicPr>
        <p:blipFill rotWithShape="1">
          <a:blip r:embed="rId5">
            <a:alphaModFix amt="75000"/>
          </a:blip>
          <a:srcRect/>
          <a:stretch/>
        </p:blipFill>
        <p:spPr>
          <a:xfrm rot="-487116">
            <a:off x="5598628" y="225959"/>
            <a:ext cx="626900" cy="626876"/>
          </a:xfrm>
          <a:prstGeom prst="rect">
            <a:avLst/>
          </a:prstGeom>
          <a:noFill/>
          <a:ln>
            <a:noFill/>
          </a:ln>
        </p:spPr>
      </p:pic>
      <p:pic>
        <p:nvPicPr>
          <p:cNvPr id="270" name="Google Shape;270;p116"/>
          <p:cNvPicPr preferRelativeResize="0"/>
          <p:nvPr/>
        </p:nvPicPr>
        <p:blipFill rotWithShape="1">
          <a:blip r:embed="rId6">
            <a:alphaModFix amt="69000"/>
          </a:blip>
          <a:srcRect/>
          <a:stretch/>
        </p:blipFill>
        <p:spPr>
          <a:xfrm rot="487119" flipH="1">
            <a:off x="3612619" y="4307468"/>
            <a:ext cx="593262" cy="59326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271"/>
        <p:cNvGrpSpPr/>
        <p:nvPr/>
      </p:nvGrpSpPr>
      <p:grpSpPr>
        <a:xfrm>
          <a:off x="0" y="0"/>
          <a:ext cx="0" cy="0"/>
          <a:chOff x="0" y="0"/>
          <a:chExt cx="0" cy="0"/>
        </a:xfrm>
      </p:grpSpPr>
      <p:pic>
        <p:nvPicPr>
          <p:cNvPr id="272" name="Google Shape;272;p117"/>
          <p:cNvPicPr preferRelativeResize="0"/>
          <p:nvPr/>
        </p:nvPicPr>
        <p:blipFill rotWithShape="1">
          <a:blip r:embed="rId2">
            <a:alphaModFix amt="31000"/>
          </a:blip>
          <a:srcRect t="34166"/>
          <a:stretch/>
        </p:blipFill>
        <p:spPr>
          <a:xfrm rot="10800000">
            <a:off x="2384674" y="0"/>
            <a:ext cx="6918400" cy="3413775"/>
          </a:xfrm>
          <a:prstGeom prst="rect">
            <a:avLst/>
          </a:prstGeom>
          <a:noFill/>
          <a:ln>
            <a:noFill/>
          </a:ln>
        </p:spPr>
      </p:pic>
      <p:pic>
        <p:nvPicPr>
          <p:cNvPr id="273" name="Google Shape;273;p117"/>
          <p:cNvPicPr preferRelativeResize="0"/>
          <p:nvPr/>
        </p:nvPicPr>
        <p:blipFill rotWithShape="1">
          <a:blip r:embed="rId3">
            <a:alphaModFix amt="38000"/>
          </a:blip>
          <a:srcRect t="37941"/>
          <a:stretch/>
        </p:blipFill>
        <p:spPr>
          <a:xfrm flipH="1">
            <a:off x="-363550" y="975120"/>
            <a:ext cx="9871124" cy="4591304"/>
          </a:xfrm>
          <a:prstGeom prst="rect">
            <a:avLst/>
          </a:prstGeom>
          <a:noFill/>
          <a:ln>
            <a:noFill/>
          </a:ln>
        </p:spPr>
      </p:pic>
      <p:pic>
        <p:nvPicPr>
          <p:cNvPr id="274" name="Google Shape;274;p117"/>
          <p:cNvPicPr preferRelativeResize="0"/>
          <p:nvPr/>
        </p:nvPicPr>
        <p:blipFill rotWithShape="1">
          <a:blip r:embed="rId4">
            <a:alphaModFix/>
          </a:blip>
          <a:srcRect/>
          <a:stretch/>
        </p:blipFill>
        <p:spPr>
          <a:xfrm>
            <a:off x="7082086" y="-661275"/>
            <a:ext cx="2697625" cy="2177225"/>
          </a:xfrm>
          <a:prstGeom prst="rect">
            <a:avLst/>
          </a:prstGeom>
          <a:noFill/>
          <a:ln>
            <a:noFill/>
          </a:ln>
        </p:spPr>
      </p:pic>
      <p:pic>
        <p:nvPicPr>
          <p:cNvPr id="275" name="Google Shape;275;p117"/>
          <p:cNvPicPr preferRelativeResize="0"/>
          <p:nvPr/>
        </p:nvPicPr>
        <p:blipFill rotWithShape="1">
          <a:blip r:embed="rId5">
            <a:alphaModFix amt="75000"/>
          </a:blip>
          <a:srcRect/>
          <a:stretch/>
        </p:blipFill>
        <p:spPr>
          <a:xfrm rot="-6053346">
            <a:off x="6854232" y="222412"/>
            <a:ext cx="1027184" cy="1027179"/>
          </a:xfrm>
          <a:prstGeom prst="rect">
            <a:avLst/>
          </a:prstGeom>
          <a:noFill/>
          <a:ln>
            <a:noFill/>
          </a:ln>
        </p:spPr>
      </p:pic>
      <p:pic>
        <p:nvPicPr>
          <p:cNvPr id="276" name="Google Shape;276;p117"/>
          <p:cNvPicPr preferRelativeResize="0"/>
          <p:nvPr/>
        </p:nvPicPr>
        <p:blipFill rotWithShape="1">
          <a:blip r:embed="rId6">
            <a:alphaModFix/>
          </a:blip>
          <a:srcRect/>
          <a:stretch/>
        </p:blipFill>
        <p:spPr>
          <a:xfrm>
            <a:off x="238091" y="342275"/>
            <a:ext cx="1230028" cy="992750"/>
          </a:xfrm>
          <a:prstGeom prst="rect">
            <a:avLst/>
          </a:prstGeom>
          <a:noFill/>
          <a:ln>
            <a:noFill/>
          </a:ln>
        </p:spPr>
      </p:pic>
      <p:pic>
        <p:nvPicPr>
          <p:cNvPr id="277" name="Google Shape;277;p117"/>
          <p:cNvPicPr preferRelativeResize="0"/>
          <p:nvPr/>
        </p:nvPicPr>
        <p:blipFill rotWithShape="1">
          <a:blip r:embed="rId7">
            <a:alphaModFix/>
          </a:blip>
          <a:srcRect/>
          <a:stretch/>
        </p:blipFill>
        <p:spPr>
          <a:xfrm>
            <a:off x="-564761" y="3722511"/>
            <a:ext cx="3083588" cy="2488762"/>
          </a:xfrm>
          <a:prstGeom prst="rect">
            <a:avLst/>
          </a:prstGeom>
          <a:noFill/>
          <a:ln>
            <a:noFill/>
          </a:ln>
        </p:spPr>
      </p:pic>
      <p:pic>
        <p:nvPicPr>
          <p:cNvPr id="278" name="Google Shape;278;p117"/>
          <p:cNvPicPr preferRelativeResize="0"/>
          <p:nvPr/>
        </p:nvPicPr>
        <p:blipFill rotWithShape="1">
          <a:blip r:embed="rId8">
            <a:alphaModFix/>
          </a:blip>
          <a:srcRect/>
          <a:stretch/>
        </p:blipFill>
        <p:spPr>
          <a:xfrm>
            <a:off x="-564772" y="3194723"/>
            <a:ext cx="1740416" cy="1404705"/>
          </a:xfrm>
          <a:prstGeom prst="rect">
            <a:avLst/>
          </a:prstGeom>
          <a:noFill/>
          <a:ln>
            <a:noFill/>
          </a:ln>
        </p:spPr>
      </p:pic>
      <p:pic>
        <p:nvPicPr>
          <p:cNvPr id="279" name="Google Shape;279;p117"/>
          <p:cNvPicPr preferRelativeResize="0"/>
          <p:nvPr/>
        </p:nvPicPr>
        <p:blipFill rotWithShape="1">
          <a:blip r:embed="rId9">
            <a:alphaModFix amt="75000"/>
          </a:blip>
          <a:srcRect/>
          <a:stretch/>
        </p:blipFill>
        <p:spPr>
          <a:xfrm rot="-6053346">
            <a:off x="7917307" y="3733212"/>
            <a:ext cx="1027184" cy="1027179"/>
          </a:xfrm>
          <a:prstGeom prst="rect">
            <a:avLst/>
          </a:prstGeom>
          <a:noFill/>
          <a:ln>
            <a:noFill/>
          </a:ln>
        </p:spPr>
      </p:pic>
      <p:sp>
        <p:nvSpPr>
          <p:cNvPr id="280" name="Google Shape;280;p117"/>
          <p:cNvSpPr txBox="1">
            <a:spLocks noGrp="1"/>
          </p:cNvSpPr>
          <p:nvPr>
            <p:ph type="title"/>
          </p:nvPr>
        </p:nvSpPr>
        <p:spPr>
          <a:xfrm>
            <a:off x="1318350" y="2938000"/>
            <a:ext cx="6507300" cy="49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81" name="Google Shape;281;p117"/>
          <p:cNvSpPr txBox="1">
            <a:spLocks noGrp="1"/>
          </p:cNvSpPr>
          <p:nvPr>
            <p:ph type="subTitle" idx="1"/>
          </p:nvPr>
        </p:nvSpPr>
        <p:spPr>
          <a:xfrm>
            <a:off x="1318350" y="1708700"/>
            <a:ext cx="6507300" cy="122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1600"/>
              </a:spcBef>
              <a:spcAft>
                <a:spcPts val="0"/>
              </a:spcAft>
              <a:buSzPts val="2500"/>
              <a:buNone/>
              <a:defRPr sz="2500"/>
            </a:lvl3pPr>
            <a:lvl4pPr lvl="3" algn="ctr">
              <a:lnSpc>
                <a:spcPct val="100000"/>
              </a:lnSpc>
              <a:spcBef>
                <a:spcPts val="1600"/>
              </a:spcBef>
              <a:spcAft>
                <a:spcPts val="0"/>
              </a:spcAft>
              <a:buSzPts val="2500"/>
              <a:buNone/>
              <a:defRPr sz="2500"/>
            </a:lvl4pPr>
            <a:lvl5pPr lvl="4" algn="ctr">
              <a:lnSpc>
                <a:spcPct val="100000"/>
              </a:lnSpc>
              <a:spcBef>
                <a:spcPts val="1600"/>
              </a:spcBef>
              <a:spcAft>
                <a:spcPts val="0"/>
              </a:spcAft>
              <a:buSzPts val="2500"/>
              <a:buNone/>
              <a:defRPr sz="2500"/>
            </a:lvl5pPr>
            <a:lvl6pPr lvl="5" algn="ctr">
              <a:lnSpc>
                <a:spcPct val="100000"/>
              </a:lnSpc>
              <a:spcBef>
                <a:spcPts val="1600"/>
              </a:spcBef>
              <a:spcAft>
                <a:spcPts val="0"/>
              </a:spcAft>
              <a:buSzPts val="2500"/>
              <a:buNone/>
              <a:defRPr sz="2500"/>
            </a:lvl6pPr>
            <a:lvl7pPr lvl="6" algn="ctr">
              <a:lnSpc>
                <a:spcPct val="100000"/>
              </a:lnSpc>
              <a:spcBef>
                <a:spcPts val="1600"/>
              </a:spcBef>
              <a:spcAft>
                <a:spcPts val="0"/>
              </a:spcAft>
              <a:buSzPts val="2500"/>
              <a:buNone/>
              <a:defRPr sz="2500"/>
            </a:lvl7pPr>
            <a:lvl8pPr lvl="7" algn="ctr">
              <a:lnSpc>
                <a:spcPct val="100000"/>
              </a:lnSpc>
              <a:spcBef>
                <a:spcPts val="1600"/>
              </a:spcBef>
              <a:spcAft>
                <a:spcPts val="0"/>
              </a:spcAft>
              <a:buSzPts val="2500"/>
              <a:buNone/>
              <a:defRPr sz="2500"/>
            </a:lvl8pPr>
            <a:lvl9pPr lvl="8" algn="ctr">
              <a:lnSpc>
                <a:spcPct val="100000"/>
              </a:lnSpc>
              <a:spcBef>
                <a:spcPts val="1600"/>
              </a:spcBef>
              <a:spcAft>
                <a:spcPts val="1600"/>
              </a:spcAft>
              <a:buSzPts val="2500"/>
              <a:buNone/>
              <a:defRPr sz="25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282"/>
        <p:cNvGrpSpPr/>
        <p:nvPr/>
      </p:nvGrpSpPr>
      <p:grpSpPr>
        <a:xfrm>
          <a:off x="0" y="0"/>
          <a:ext cx="0" cy="0"/>
          <a:chOff x="0" y="0"/>
          <a:chExt cx="0" cy="0"/>
        </a:xfrm>
      </p:grpSpPr>
      <p:pic>
        <p:nvPicPr>
          <p:cNvPr id="283" name="Google Shape;283;p118"/>
          <p:cNvPicPr preferRelativeResize="0"/>
          <p:nvPr/>
        </p:nvPicPr>
        <p:blipFill rotWithShape="1">
          <a:blip r:embed="rId2">
            <a:alphaModFix amt="31000"/>
          </a:blip>
          <a:srcRect t="34166"/>
          <a:stretch/>
        </p:blipFill>
        <p:spPr>
          <a:xfrm>
            <a:off x="-72425" y="1771649"/>
            <a:ext cx="6918400" cy="3413775"/>
          </a:xfrm>
          <a:prstGeom prst="rect">
            <a:avLst/>
          </a:prstGeom>
          <a:noFill/>
          <a:ln>
            <a:noFill/>
          </a:ln>
        </p:spPr>
      </p:pic>
      <p:pic>
        <p:nvPicPr>
          <p:cNvPr id="284" name="Google Shape;284;p118"/>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285" name="Google Shape;285;p118"/>
          <p:cNvPicPr preferRelativeResize="0"/>
          <p:nvPr/>
        </p:nvPicPr>
        <p:blipFill rotWithShape="1">
          <a:blip r:embed="rId3">
            <a:alphaModFix amt="87000"/>
          </a:blip>
          <a:srcRect/>
          <a:stretch/>
        </p:blipFill>
        <p:spPr>
          <a:xfrm rot="1020443" flipH="1">
            <a:off x="-596584" y="-717775"/>
            <a:ext cx="2175543" cy="2175578"/>
          </a:xfrm>
          <a:prstGeom prst="rect">
            <a:avLst/>
          </a:prstGeom>
          <a:noFill/>
          <a:ln>
            <a:noFill/>
          </a:ln>
        </p:spPr>
      </p:pic>
      <p:pic>
        <p:nvPicPr>
          <p:cNvPr id="286" name="Google Shape;286;p118"/>
          <p:cNvPicPr preferRelativeResize="0"/>
          <p:nvPr/>
        </p:nvPicPr>
        <p:blipFill rotWithShape="1">
          <a:blip r:embed="rId4">
            <a:alphaModFix amt="69000"/>
          </a:blip>
          <a:srcRect/>
          <a:stretch/>
        </p:blipFill>
        <p:spPr>
          <a:xfrm rot="1625203" flipH="1">
            <a:off x="-153492" y="4076147"/>
            <a:ext cx="1055868" cy="1055889"/>
          </a:xfrm>
          <a:prstGeom prst="rect">
            <a:avLst/>
          </a:prstGeom>
          <a:noFill/>
          <a:ln>
            <a:noFill/>
          </a:ln>
        </p:spPr>
      </p:pic>
      <p:pic>
        <p:nvPicPr>
          <p:cNvPr id="287" name="Google Shape;287;p118"/>
          <p:cNvPicPr preferRelativeResize="0"/>
          <p:nvPr/>
        </p:nvPicPr>
        <p:blipFill rotWithShape="1">
          <a:blip r:embed="rId5">
            <a:alphaModFix amt="75000"/>
          </a:blip>
          <a:srcRect/>
          <a:stretch/>
        </p:blipFill>
        <p:spPr>
          <a:xfrm rot="-10312853" flipH="1">
            <a:off x="8701772" y="178911"/>
            <a:ext cx="720961" cy="720978"/>
          </a:xfrm>
          <a:prstGeom prst="rect">
            <a:avLst/>
          </a:prstGeom>
          <a:noFill/>
          <a:ln>
            <a:noFill/>
          </a:ln>
        </p:spPr>
      </p:pic>
      <p:sp>
        <p:nvSpPr>
          <p:cNvPr id="288" name="Google Shape;288;p11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pic>
        <p:nvPicPr>
          <p:cNvPr id="289" name="Google Shape;289;p118"/>
          <p:cNvPicPr preferRelativeResize="0"/>
          <p:nvPr/>
        </p:nvPicPr>
        <p:blipFill rotWithShape="1">
          <a:blip r:embed="rId6">
            <a:alphaModFix amt="82000"/>
          </a:blip>
          <a:srcRect/>
          <a:stretch/>
        </p:blipFill>
        <p:spPr>
          <a:xfrm rot="6867997">
            <a:off x="7933560" y="3898018"/>
            <a:ext cx="1783030" cy="178304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0"/>
        <p:cNvGrpSpPr/>
        <p:nvPr/>
      </p:nvGrpSpPr>
      <p:grpSpPr>
        <a:xfrm>
          <a:off x="0" y="0"/>
          <a:ext cx="0" cy="0"/>
          <a:chOff x="0" y="0"/>
          <a:chExt cx="0" cy="0"/>
        </a:xfrm>
      </p:grpSpPr>
      <p:pic>
        <p:nvPicPr>
          <p:cNvPr id="291" name="Google Shape;291;p119"/>
          <p:cNvPicPr preferRelativeResize="0"/>
          <p:nvPr/>
        </p:nvPicPr>
        <p:blipFill rotWithShape="1">
          <a:blip r:embed="rId2">
            <a:alphaModFix amt="31000"/>
          </a:blip>
          <a:srcRect t="34166"/>
          <a:stretch/>
        </p:blipFill>
        <p:spPr>
          <a:xfrm rot="10800000">
            <a:off x="3411850" y="-260652"/>
            <a:ext cx="6918400" cy="3413775"/>
          </a:xfrm>
          <a:prstGeom prst="rect">
            <a:avLst/>
          </a:prstGeom>
          <a:noFill/>
          <a:ln>
            <a:noFill/>
          </a:ln>
        </p:spPr>
      </p:pic>
      <p:pic>
        <p:nvPicPr>
          <p:cNvPr id="292" name="Google Shape;292;p119"/>
          <p:cNvPicPr preferRelativeResize="0"/>
          <p:nvPr/>
        </p:nvPicPr>
        <p:blipFill rotWithShape="1">
          <a:blip r:embed="rId2">
            <a:alphaModFix amt="31000"/>
          </a:blip>
          <a:srcRect t="34166"/>
          <a:stretch/>
        </p:blipFill>
        <p:spPr>
          <a:xfrm>
            <a:off x="-159050" y="2152649"/>
            <a:ext cx="6918400" cy="3413775"/>
          </a:xfrm>
          <a:prstGeom prst="rect">
            <a:avLst/>
          </a:prstGeom>
          <a:noFill/>
          <a:ln>
            <a:noFill/>
          </a:ln>
        </p:spPr>
      </p:pic>
      <p:pic>
        <p:nvPicPr>
          <p:cNvPr id="293" name="Google Shape;293;p119"/>
          <p:cNvPicPr preferRelativeResize="0"/>
          <p:nvPr/>
        </p:nvPicPr>
        <p:blipFill rotWithShape="1">
          <a:blip r:embed="rId3">
            <a:alphaModFix amt="82000"/>
          </a:blip>
          <a:srcRect/>
          <a:stretch/>
        </p:blipFill>
        <p:spPr>
          <a:xfrm rot="-4516159">
            <a:off x="-221371" y="-529174"/>
            <a:ext cx="1993966" cy="1993948"/>
          </a:xfrm>
          <a:prstGeom prst="rect">
            <a:avLst/>
          </a:prstGeom>
          <a:noFill/>
          <a:ln>
            <a:noFill/>
          </a:ln>
        </p:spPr>
      </p:pic>
      <p:pic>
        <p:nvPicPr>
          <p:cNvPr id="294" name="Google Shape;294;p119"/>
          <p:cNvPicPr preferRelativeResize="0"/>
          <p:nvPr/>
        </p:nvPicPr>
        <p:blipFill rotWithShape="1">
          <a:blip r:embed="rId4">
            <a:alphaModFix amt="87000"/>
          </a:blip>
          <a:srcRect/>
          <a:stretch/>
        </p:blipFill>
        <p:spPr>
          <a:xfrm rot="117638">
            <a:off x="7660672" y="3645430"/>
            <a:ext cx="2073707" cy="2073742"/>
          </a:xfrm>
          <a:prstGeom prst="rect">
            <a:avLst/>
          </a:prstGeom>
          <a:noFill/>
          <a:ln>
            <a:noFill/>
          </a:ln>
        </p:spPr>
      </p:pic>
      <p:pic>
        <p:nvPicPr>
          <p:cNvPr id="295" name="Google Shape;295;p119"/>
          <p:cNvPicPr preferRelativeResize="0"/>
          <p:nvPr/>
        </p:nvPicPr>
        <p:blipFill rotWithShape="1">
          <a:blip r:embed="rId5">
            <a:alphaModFix amt="84000"/>
          </a:blip>
          <a:srcRect/>
          <a:stretch/>
        </p:blipFill>
        <p:spPr>
          <a:xfrm rot="-487122">
            <a:off x="294389" y="1379764"/>
            <a:ext cx="624821" cy="624822"/>
          </a:xfrm>
          <a:prstGeom prst="rect">
            <a:avLst/>
          </a:prstGeom>
          <a:noFill/>
          <a:ln>
            <a:noFill/>
          </a:ln>
        </p:spPr>
      </p:pic>
      <p:sp>
        <p:nvSpPr>
          <p:cNvPr id="296" name="Google Shape;296;p119"/>
          <p:cNvSpPr txBox="1">
            <a:spLocks noGrp="1"/>
          </p:cNvSpPr>
          <p:nvPr>
            <p:ph type="title"/>
          </p:nvPr>
        </p:nvSpPr>
        <p:spPr>
          <a:xfrm>
            <a:off x="5664875" y="539400"/>
            <a:ext cx="2759100" cy="249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sz="4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1">
  <p:cSld name="CUSTOM_19">
    <p:spTree>
      <p:nvGrpSpPr>
        <p:cNvPr id="1" name="Shape 297"/>
        <p:cNvGrpSpPr/>
        <p:nvPr/>
      </p:nvGrpSpPr>
      <p:grpSpPr>
        <a:xfrm>
          <a:off x="0" y="0"/>
          <a:ext cx="0" cy="0"/>
          <a:chOff x="0" y="0"/>
          <a:chExt cx="0" cy="0"/>
        </a:xfrm>
      </p:grpSpPr>
      <p:pic>
        <p:nvPicPr>
          <p:cNvPr id="298" name="Google Shape;298;p120"/>
          <p:cNvPicPr preferRelativeResize="0"/>
          <p:nvPr/>
        </p:nvPicPr>
        <p:blipFill rotWithShape="1">
          <a:blip r:embed="rId2">
            <a:alphaModFix amt="31000"/>
          </a:blip>
          <a:srcRect t="34166"/>
          <a:stretch/>
        </p:blipFill>
        <p:spPr>
          <a:xfrm rot="10800000" flipH="1">
            <a:off x="-469500" y="-260652"/>
            <a:ext cx="6918400" cy="3413775"/>
          </a:xfrm>
          <a:prstGeom prst="rect">
            <a:avLst/>
          </a:prstGeom>
          <a:noFill/>
          <a:ln>
            <a:noFill/>
          </a:ln>
        </p:spPr>
      </p:pic>
      <p:pic>
        <p:nvPicPr>
          <p:cNvPr id="299" name="Google Shape;299;p120"/>
          <p:cNvPicPr preferRelativeResize="0"/>
          <p:nvPr/>
        </p:nvPicPr>
        <p:blipFill rotWithShape="1">
          <a:blip r:embed="rId2">
            <a:alphaModFix amt="31000"/>
          </a:blip>
          <a:srcRect t="34166"/>
          <a:stretch/>
        </p:blipFill>
        <p:spPr>
          <a:xfrm flipH="1">
            <a:off x="3101400" y="2152649"/>
            <a:ext cx="6918400" cy="3413775"/>
          </a:xfrm>
          <a:prstGeom prst="rect">
            <a:avLst/>
          </a:prstGeom>
          <a:noFill/>
          <a:ln>
            <a:noFill/>
          </a:ln>
        </p:spPr>
      </p:pic>
      <p:sp>
        <p:nvSpPr>
          <p:cNvPr id="300" name="Google Shape;300;p120"/>
          <p:cNvSpPr txBox="1">
            <a:spLocks noGrp="1"/>
          </p:cNvSpPr>
          <p:nvPr>
            <p:ph type="title"/>
          </p:nvPr>
        </p:nvSpPr>
        <p:spPr>
          <a:xfrm>
            <a:off x="713100" y="3891300"/>
            <a:ext cx="7710900" cy="71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pic>
        <p:nvPicPr>
          <p:cNvPr id="301" name="Google Shape;301;p120"/>
          <p:cNvPicPr preferRelativeResize="0"/>
          <p:nvPr/>
        </p:nvPicPr>
        <p:blipFill rotWithShape="1">
          <a:blip r:embed="rId3">
            <a:alphaModFix/>
          </a:blip>
          <a:srcRect/>
          <a:stretch/>
        </p:blipFill>
        <p:spPr>
          <a:xfrm flipH="1">
            <a:off x="7403880" y="-336928"/>
            <a:ext cx="2054050" cy="1657825"/>
          </a:xfrm>
          <a:prstGeom prst="rect">
            <a:avLst/>
          </a:prstGeom>
          <a:noFill/>
          <a:ln>
            <a:noFill/>
          </a:ln>
        </p:spPr>
      </p:pic>
      <p:pic>
        <p:nvPicPr>
          <p:cNvPr id="302" name="Google Shape;302;p120"/>
          <p:cNvPicPr preferRelativeResize="0"/>
          <p:nvPr/>
        </p:nvPicPr>
        <p:blipFill rotWithShape="1">
          <a:blip r:embed="rId4">
            <a:alphaModFix/>
          </a:blip>
          <a:srcRect/>
          <a:stretch/>
        </p:blipFill>
        <p:spPr>
          <a:xfrm flipH="1">
            <a:off x="-722265" y="-327230"/>
            <a:ext cx="2147500" cy="1733275"/>
          </a:xfrm>
          <a:prstGeom prst="rect">
            <a:avLst/>
          </a:prstGeom>
          <a:noFill/>
          <a:ln>
            <a:noFill/>
          </a:ln>
        </p:spPr>
      </p:pic>
      <p:pic>
        <p:nvPicPr>
          <p:cNvPr id="303" name="Google Shape;303;p120"/>
          <p:cNvPicPr preferRelativeResize="0"/>
          <p:nvPr/>
        </p:nvPicPr>
        <p:blipFill rotWithShape="1">
          <a:blip r:embed="rId5">
            <a:alphaModFix amt="75000"/>
          </a:blip>
          <a:srcRect/>
          <a:stretch/>
        </p:blipFill>
        <p:spPr>
          <a:xfrm rot="6847915">
            <a:off x="7489794" y="1052396"/>
            <a:ext cx="534664" cy="534659"/>
          </a:xfrm>
          <a:prstGeom prst="rect">
            <a:avLst/>
          </a:prstGeom>
          <a:noFill/>
          <a:ln>
            <a:noFill/>
          </a:ln>
        </p:spPr>
      </p:pic>
      <p:pic>
        <p:nvPicPr>
          <p:cNvPr id="304" name="Google Shape;304;p120"/>
          <p:cNvPicPr preferRelativeResize="0"/>
          <p:nvPr/>
        </p:nvPicPr>
        <p:blipFill rotWithShape="1">
          <a:blip r:embed="rId6">
            <a:alphaModFix amt="75000"/>
          </a:blip>
          <a:srcRect/>
          <a:stretch/>
        </p:blipFill>
        <p:spPr>
          <a:xfrm rot="-364509">
            <a:off x="1337344" y="92821"/>
            <a:ext cx="534664" cy="5346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3"/>
        <p:cNvGrpSpPr/>
        <p:nvPr/>
      </p:nvGrpSpPr>
      <p:grpSpPr>
        <a:xfrm>
          <a:off x="0" y="0"/>
          <a:ext cx="0" cy="0"/>
          <a:chOff x="0" y="0"/>
          <a:chExt cx="0" cy="0"/>
        </a:xfrm>
      </p:grpSpPr>
      <p:pic>
        <p:nvPicPr>
          <p:cNvPr id="34" name="Google Shape;34;p94"/>
          <p:cNvPicPr preferRelativeResize="0"/>
          <p:nvPr/>
        </p:nvPicPr>
        <p:blipFill rotWithShape="1">
          <a:blip r:embed="rId2">
            <a:alphaModFix amt="31000"/>
          </a:blip>
          <a:srcRect t="34166"/>
          <a:stretch/>
        </p:blipFill>
        <p:spPr>
          <a:xfrm>
            <a:off x="-159050" y="2152649"/>
            <a:ext cx="6918400" cy="3413775"/>
          </a:xfrm>
          <a:prstGeom prst="rect">
            <a:avLst/>
          </a:prstGeom>
          <a:noFill/>
          <a:ln>
            <a:noFill/>
          </a:ln>
        </p:spPr>
      </p:pic>
      <p:pic>
        <p:nvPicPr>
          <p:cNvPr id="35" name="Google Shape;35;p94"/>
          <p:cNvPicPr preferRelativeResize="0"/>
          <p:nvPr/>
        </p:nvPicPr>
        <p:blipFill rotWithShape="1">
          <a:blip r:embed="rId3">
            <a:alphaModFix amt="38000"/>
          </a:blip>
          <a:srcRect t="37941"/>
          <a:stretch/>
        </p:blipFill>
        <p:spPr>
          <a:xfrm rot="10800000">
            <a:off x="-298203" y="-1058900"/>
            <a:ext cx="9871124" cy="4591304"/>
          </a:xfrm>
          <a:prstGeom prst="rect">
            <a:avLst/>
          </a:prstGeom>
          <a:noFill/>
          <a:ln>
            <a:noFill/>
          </a:ln>
        </p:spPr>
      </p:pic>
      <p:pic>
        <p:nvPicPr>
          <p:cNvPr id="36" name="Google Shape;36;p94"/>
          <p:cNvPicPr preferRelativeResize="0"/>
          <p:nvPr/>
        </p:nvPicPr>
        <p:blipFill rotWithShape="1">
          <a:blip r:embed="rId4">
            <a:alphaModFix amt="62000"/>
          </a:blip>
          <a:srcRect/>
          <a:stretch/>
        </p:blipFill>
        <p:spPr>
          <a:xfrm rot="4516150" flipH="1">
            <a:off x="8129213" y="4066842"/>
            <a:ext cx="1423990" cy="1423990"/>
          </a:xfrm>
          <a:prstGeom prst="rect">
            <a:avLst/>
          </a:prstGeom>
          <a:noFill/>
          <a:ln>
            <a:noFill/>
          </a:ln>
        </p:spPr>
      </p:pic>
      <p:pic>
        <p:nvPicPr>
          <p:cNvPr id="37" name="Google Shape;37;p94"/>
          <p:cNvPicPr preferRelativeResize="0"/>
          <p:nvPr/>
        </p:nvPicPr>
        <p:blipFill rotWithShape="1">
          <a:blip r:embed="rId5">
            <a:alphaModFix amt="57000"/>
          </a:blip>
          <a:srcRect/>
          <a:stretch/>
        </p:blipFill>
        <p:spPr>
          <a:xfrm rot="-487126">
            <a:off x="-185089" y="504332"/>
            <a:ext cx="904237" cy="904243"/>
          </a:xfrm>
          <a:prstGeom prst="rect">
            <a:avLst/>
          </a:prstGeom>
          <a:noFill/>
          <a:ln>
            <a:noFill/>
          </a:ln>
        </p:spPr>
      </p:pic>
      <p:pic>
        <p:nvPicPr>
          <p:cNvPr id="38" name="Google Shape;38;p94"/>
          <p:cNvPicPr preferRelativeResize="0"/>
          <p:nvPr/>
        </p:nvPicPr>
        <p:blipFill rotWithShape="1">
          <a:blip r:embed="rId6">
            <a:alphaModFix amt="66000"/>
          </a:blip>
          <a:srcRect/>
          <a:stretch/>
        </p:blipFill>
        <p:spPr>
          <a:xfrm rot="-487156">
            <a:off x="8464757" y="4126430"/>
            <a:ext cx="633770" cy="633817"/>
          </a:xfrm>
          <a:prstGeom prst="rect">
            <a:avLst/>
          </a:prstGeom>
          <a:noFill/>
          <a:ln>
            <a:noFill/>
          </a:ln>
        </p:spPr>
      </p:pic>
      <p:pic>
        <p:nvPicPr>
          <p:cNvPr id="39" name="Google Shape;39;p94"/>
          <p:cNvPicPr preferRelativeResize="0"/>
          <p:nvPr/>
        </p:nvPicPr>
        <p:blipFill rotWithShape="1">
          <a:blip r:embed="rId7">
            <a:alphaModFix amt="28000"/>
          </a:blip>
          <a:srcRect/>
          <a:stretch/>
        </p:blipFill>
        <p:spPr>
          <a:xfrm rot="9127495" flipH="1">
            <a:off x="-285761" y="-189528"/>
            <a:ext cx="1227344" cy="1227345"/>
          </a:xfrm>
          <a:prstGeom prst="rect">
            <a:avLst/>
          </a:prstGeom>
          <a:noFill/>
          <a:ln>
            <a:noFill/>
          </a:ln>
        </p:spPr>
      </p:pic>
      <p:sp>
        <p:nvSpPr>
          <p:cNvPr id="40" name="Google Shape;40;p9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1" name="Google Shape;41;p94"/>
          <p:cNvSpPr txBox="1">
            <a:spLocks noGrp="1"/>
          </p:cNvSpPr>
          <p:nvPr>
            <p:ph type="title" idx="2"/>
          </p:nvPr>
        </p:nvSpPr>
        <p:spPr>
          <a:xfrm>
            <a:off x="720000" y="2713450"/>
            <a:ext cx="2159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2" name="Google Shape;42;p94"/>
          <p:cNvSpPr txBox="1">
            <a:spLocks noGrp="1"/>
          </p:cNvSpPr>
          <p:nvPr>
            <p:ph type="subTitle" idx="1"/>
          </p:nvPr>
        </p:nvSpPr>
        <p:spPr>
          <a:xfrm>
            <a:off x="720000" y="3241150"/>
            <a:ext cx="2159400" cy="6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3" name="Google Shape;43;p94"/>
          <p:cNvSpPr txBox="1">
            <a:spLocks noGrp="1"/>
          </p:cNvSpPr>
          <p:nvPr>
            <p:ph type="title" idx="3"/>
          </p:nvPr>
        </p:nvSpPr>
        <p:spPr>
          <a:xfrm>
            <a:off x="3492269" y="2713450"/>
            <a:ext cx="2159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4" name="Google Shape;44;p94"/>
          <p:cNvSpPr txBox="1">
            <a:spLocks noGrp="1"/>
          </p:cNvSpPr>
          <p:nvPr>
            <p:ph type="subTitle" idx="4"/>
          </p:nvPr>
        </p:nvSpPr>
        <p:spPr>
          <a:xfrm>
            <a:off x="3492272" y="3241150"/>
            <a:ext cx="2159400" cy="6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5" name="Google Shape;45;p94"/>
          <p:cNvSpPr txBox="1">
            <a:spLocks noGrp="1"/>
          </p:cNvSpPr>
          <p:nvPr>
            <p:ph type="title" idx="5"/>
          </p:nvPr>
        </p:nvSpPr>
        <p:spPr>
          <a:xfrm>
            <a:off x="6264545" y="2713450"/>
            <a:ext cx="2159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6" name="Google Shape;46;p94"/>
          <p:cNvSpPr txBox="1">
            <a:spLocks noGrp="1"/>
          </p:cNvSpPr>
          <p:nvPr>
            <p:ph type="subTitle" idx="6"/>
          </p:nvPr>
        </p:nvSpPr>
        <p:spPr>
          <a:xfrm>
            <a:off x="6264550" y="3241150"/>
            <a:ext cx="2159400" cy="6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05"/>
        <p:cNvGrpSpPr/>
        <p:nvPr/>
      </p:nvGrpSpPr>
      <p:grpSpPr>
        <a:xfrm>
          <a:off x="0" y="0"/>
          <a:ext cx="0" cy="0"/>
          <a:chOff x="0" y="0"/>
          <a:chExt cx="0" cy="0"/>
        </a:xfrm>
      </p:grpSpPr>
      <p:pic>
        <p:nvPicPr>
          <p:cNvPr id="306" name="Google Shape;306;p121"/>
          <p:cNvPicPr preferRelativeResize="0"/>
          <p:nvPr/>
        </p:nvPicPr>
        <p:blipFill rotWithShape="1">
          <a:blip r:embed="rId2">
            <a:alphaModFix amt="31000"/>
          </a:blip>
          <a:srcRect b="71614"/>
          <a:stretch/>
        </p:blipFill>
        <p:spPr>
          <a:xfrm>
            <a:off x="2858600" y="-30753"/>
            <a:ext cx="6918400" cy="1471927"/>
          </a:xfrm>
          <a:prstGeom prst="rect">
            <a:avLst/>
          </a:prstGeom>
          <a:noFill/>
          <a:ln>
            <a:noFill/>
          </a:ln>
        </p:spPr>
      </p:pic>
      <p:pic>
        <p:nvPicPr>
          <p:cNvPr id="307" name="Google Shape;307;p121"/>
          <p:cNvPicPr preferRelativeResize="0"/>
          <p:nvPr/>
        </p:nvPicPr>
        <p:blipFill rotWithShape="1">
          <a:blip r:embed="rId3">
            <a:alphaModFix amt="38000"/>
          </a:blip>
          <a:srcRect t="37941"/>
          <a:stretch/>
        </p:blipFill>
        <p:spPr>
          <a:xfrm flipH="1">
            <a:off x="-363550" y="2123345"/>
            <a:ext cx="9871124" cy="4591304"/>
          </a:xfrm>
          <a:prstGeom prst="rect">
            <a:avLst/>
          </a:prstGeom>
          <a:noFill/>
          <a:ln>
            <a:noFill/>
          </a:ln>
        </p:spPr>
      </p:pic>
      <p:pic>
        <p:nvPicPr>
          <p:cNvPr id="308" name="Google Shape;308;p121"/>
          <p:cNvPicPr preferRelativeResize="0"/>
          <p:nvPr/>
        </p:nvPicPr>
        <p:blipFill rotWithShape="1">
          <a:blip r:embed="rId4">
            <a:alphaModFix amt="87000"/>
          </a:blip>
          <a:srcRect/>
          <a:stretch/>
        </p:blipFill>
        <p:spPr>
          <a:xfrm rot="117636">
            <a:off x="8036631" y="4043076"/>
            <a:ext cx="1680434" cy="1680468"/>
          </a:xfrm>
          <a:prstGeom prst="rect">
            <a:avLst/>
          </a:prstGeom>
          <a:noFill/>
          <a:ln>
            <a:noFill/>
          </a:ln>
        </p:spPr>
      </p:pic>
      <p:pic>
        <p:nvPicPr>
          <p:cNvPr id="309" name="Google Shape;309;p121"/>
          <p:cNvPicPr preferRelativeResize="0"/>
          <p:nvPr/>
        </p:nvPicPr>
        <p:blipFill rotWithShape="1">
          <a:blip r:embed="rId5">
            <a:alphaModFix amt="82000"/>
          </a:blip>
          <a:srcRect/>
          <a:stretch/>
        </p:blipFill>
        <p:spPr>
          <a:xfrm rot="-4516162">
            <a:off x="-342900" y="-333829"/>
            <a:ext cx="1294548" cy="1294530"/>
          </a:xfrm>
          <a:prstGeom prst="rect">
            <a:avLst/>
          </a:prstGeom>
          <a:noFill/>
          <a:ln>
            <a:noFill/>
          </a:ln>
        </p:spPr>
      </p:pic>
      <p:pic>
        <p:nvPicPr>
          <p:cNvPr id="310" name="Google Shape;310;p121"/>
          <p:cNvPicPr preferRelativeResize="0"/>
          <p:nvPr/>
        </p:nvPicPr>
        <p:blipFill rotWithShape="1">
          <a:blip r:embed="rId6">
            <a:alphaModFix amt="75000"/>
          </a:blip>
          <a:srcRect/>
          <a:stretch/>
        </p:blipFill>
        <p:spPr>
          <a:xfrm rot="-487131">
            <a:off x="8636541" y="3363331"/>
            <a:ext cx="480618" cy="480616"/>
          </a:xfrm>
          <a:prstGeom prst="rect">
            <a:avLst/>
          </a:prstGeom>
          <a:noFill/>
          <a:ln>
            <a:noFill/>
          </a:ln>
        </p:spPr>
      </p:pic>
      <p:pic>
        <p:nvPicPr>
          <p:cNvPr id="311" name="Google Shape;311;p121"/>
          <p:cNvPicPr preferRelativeResize="0"/>
          <p:nvPr/>
        </p:nvPicPr>
        <p:blipFill rotWithShape="1">
          <a:blip r:embed="rId7">
            <a:alphaModFix amt="69000"/>
          </a:blip>
          <a:srcRect/>
          <a:stretch/>
        </p:blipFill>
        <p:spPr>
          <a:xfrm rot="487119" flipH="1">
            <a:off x="139372" y="909946"/>
            <a:ext cx="522806" cy="522807"/>
          </a:xfrm>
          <a:prstGeom prst="rect">
            <a:avLst/>
          </a:prstGeom>
          <a:noFill/>
          <a:ln>
            <a:noFill/>
          </a:ln>
        </p:spPr>
      </p:pic>
      <p:sp>
        <p:nvSpPr>
          <p:cNvPr id="312" name="Google Shape;312;p12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3" name="Google Shape;313;p121"/>
          <p:cNvSpPr txBox="1">
            <a:spLocks noGrp="1"/>
          </p:cNvSpPr>
          <p:nvPr>
            <p:ph type="title" idx="2"/>
          </p:nvPr>
        </p:nvSpPr>
        <p:spPr>
          <a:xfrm>
            <a:off x="1000475" y="1749213"/>
            <a:ext cx="1980900" cy="397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14" name="Google Shape;314;p121"/>
          <p:cNvSpPr txBox="1">
            <a:spLocks noGrp="1"/>
          </p:cNvSpPr>
          <p:nvPr>
            <p:ph type="subTitle" idx="1"/>
          </p:nvPr>
        </p:nvSpPr>
        <p:spPr>
          <a:xfrm>
            <a:off x="1000475" y="2146825"/>
            <a:ext cx="1980900" cy="591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15" name="Google Shape;315;p121"/>
          <p:cNvSpPr txBox="1">
            <a:spLocks noGrp="1"/>
          </p:cNvSpPr>
          <p:nvPr>
            <p:ph type="title" idx="3"/>
          </p:nvPr>
        </p:nvSpPr>
        <p:spPr>
          <a:xfrm>
            <a:off x="6162628" y="1749213"/>
            <a:ext cx="1980900" cy="39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16" name="Google Shape;316;p121"/>
          <p:cNvSpPr txBox="1">
            <a:spLocks noGrp="1"/>
          </p:cNvSpPr>
          <p:nvPr>
            <p:ph type="subTitle" idx="4"/>
          </p:nvPr>
        </p:nvSpPr>
        <p:spPr>
          <a:xfrm>
            <a:off x="6162625" y="2146824"/>
            <a:ext cx="1980900" cy="591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17" name="Google Shape;317;p121"/>
          <p:cNvSpPr txBox="1">
            <a:spLocks noGrp="1"/>
          </p:cNvSpPr>
          <p:nvPr>
            <p:ph type="title" idx="5"/>
          </p:nvPr>
        </p:nvSpPr>
        <p:spPr>
          <a:xfrm>
            <a:off x="1000475" y="3182713"/>
            <a:ext cx="1980900" cy="397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18" name="Google Shape;318;p121"/>
          <p:cNvSpPr txBox="1">
            <a:spLocks noGrp="1"/>
          </p:cNvSpPr>
          <p:nvPr>
            <p:ph type="subTitle" idx="6"/>
          </p:nvPr>
        </p:nvSpPr>
        <p:spPr>
          <a:xfrm>
            <a:off x="1000475" y="3580224"/>
            <a:ext cx="1980900" cy="591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19" name="Google Shape;319;p121"/>
          <p:cNvSpPr txBox="1">
            <a:spLocks noGrp="1"/>
          </p:cNvSpPr>
          <p:nvPr>
            <p:ph type="title" idx="7"/>
          </p:nvPr>
        </p:nvSpPr>
        <p:spPr>
          <a:xfrm>
            <a:off x="6162631" y="3182713"/>
            <a:ext cx="1980900" cy="39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20" name="Google Shape;320;p121"/>
          <p:cNvSpPr txBox="1">
            <a:spLocks noGrp="1"/>
          </p:cNvSpPr>
          <p:nvPr>
            <p:ph type="subTitle" idx="8"/>
          </p:nvPr>
        </p:nvSpPr>
        <p:spPr>
          <a:xfrm>
            <a:off x="6162627" y="3580224"/>
            <a:ext cx="1980900" cy="591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321"/>
        <p:cNvGrpSpPr/>
        <p:nvPr/>
      </p:nvGrpSpPr>
      <p:grpSpPr>
        <a:xfrm>
          <a:off x="0" y="0"/>
          <a:ext cx="0" cy="0"/>
          <a:chOff x="0" y="0"/>
          <a:chExt cx="0" cy="0"/>
        </a:xfrm>
      </p:grpSpPr>
      <p:pic>
        <p:nvPicPr>
          <p:cNvPr id="322" name="Google Shape;322;p122"/>
          <p:cNvPicPr preferRelativeResize="0"/>
          <p:nvPr/>
        </p:nvPicPr>
        <p:blipFill rotWithShape="1">
          <a:blip r:embed="rId2">
            <a:alphaModFix amt="31000"/>
          </a:blip>
          <a:srcRect t="34166"/>
          <a:stretch/>
        </p:blipFill>
        <p:spPr>
          <a:xfrm rot="10800000" flipH="1">
            <a:off x="0" y="-49902"/>
            <a:ext cx="6918400" cy="3413775"/>
          </a:xfrm>
          <a:prstGeom prst="rect">
            <a:avLst/>
          </a:prstGeom>
          <a:noFill/>
          <a:ln>
            <a:noFill/>
          </a:ln>
        </p:spPr>
      </p:pic>
      <p:pic>
        <p:nvPicPr>
          <p:cNvPr id="323" name="Google Shape;323;p122"/>
          <p:cNvPicPr preferRelativeResize="0"/>
          <p:nvPr/>
        </p:nvPicPr>
        <p:blipFill rotWithShape="1">
          <a:blip r:embed="rId2">
            <a:alphaModFix amt="31000"/>
          </a:blip>
          <a:srcRect b="71614"/>
          <a:stretch/>
        </p:blipFill>
        <p:spPr>
          <a:xfrm rot="10800000" flipH="1">
            <a:off x="2308425" y="3763547"/>
            <a:ext cx="6918400" cy="1471927"/>
          </a:xfrm>
          <a:prstGeom prst="rect">
            <a:avLst/>
          </a:prstGeom>
          <a:noFill/>
          <a:ln>
            <a:noFill/>
          </a:ln>
        </p:spPr>
      </p:pic>
      <p:pic>
        <p:nvPicPr>
          <p:cNvPr id="324" name="Google Shape;324;p122"/>
          <p:cNvPicPr preferRelativeResize="0"/>
          <p:nvPr/>
        </p:nvPicPr>
        <p:blipFill rotWithShape="1">
          <a:blip r:embed="rId3">
            <a:alphaModFix/>
          </a:blip>
          <a:srcRect/>
          <a:stretch/>
        </p:blipFill>
        <p:spPr>
          <a:xfrm flipH="1">
            <a:off x="-708025" y="4291572"/>
            <a:ext cx="2038475" cy="1645225"/>
          </a:xfrm>
          <a:prstGeom prst="rect">
            <a:avLst/>
          </a:prstGeom>
          <a:noFill/>
          <a:ln>
            <a:noFill/>
          </a:ln>
        </p:spPr>
      </p:pic>
      <p:pic>
        <p:nvPicPr>
          <p:cNvPr id="325" name="Google Shape;325;p122"/>
          <p:cNvPicPr preferRelativeResize="0"/>
          <p:nvPr/>
        </p:nvPicPr>
        <p:blipFill rotWithShape="1">
          <a:blip r:embed="rId4">
            <a:alphaModFix/>
          </a:blip>
          <a:srcRect/>
          <a:stretch/>
        </p:blipFill>
        <p:spPr>
          <a:xfrm>
            <a:off x="-1136066" y="-725134"/>
            <a:ext cx="2159400" cy="1742869"/>
          </a:xfrm>
          <a:prstGeom prst="rect">
            <a:avLst/>
          </a:prstGeom>
          <a:noFill/>
          <a:ln>
            <a:noFill/>
          </a:ln>
        </p:spPr>
      </p:pic>
      <p:pic>
        <p:nvPicPr>
          <p:cNvPr id="326" name="Google Shape;326;p122"/>
          <p:cNvPicPr preferRelativeResize="0"/>
          <p:nvPr/>
        </p:nvPicPr>
        <p:blipFill rotWithShape="1">
          <a:blip r:embed="rId4">
            <a:alphaModFix/>
          </a:blip>
          <a:srcRect/>
          <a:stretch/>
        </p:blipFill>
        <p:spPr>
          <a:xfrm>
            <a:off x="8323327" y="3845435"/>
            <a:ext cx="1620800" cy="1308150"/>
          </a:xfrm>
          <a:prstGeom prst="rect">
            <a:avLst/>
          </a:prstGeom>
          <a:noFill/>
          <a:ln>
            <a:noFill/>
          </a:ln>
        </p:spPr>
      </p:pic>
      <p:pic>
        <p:nvPicPr>
          <p:cNvPr id="327" name="Google Shape;327;p122"/>
          <p:cNvPicPr preferRelativeResize="0"/>
          <p:nvPr/>
        </p:nvPicPr>
        <p:blipFill rotWithShape="1">
          <a:blip r:embed="rId5">
            <a:alphaModFix/>
          </a:blip>
          <a:srcRect/>
          <a:stretch/>
        </p:blipFill>
        <p:spPr>
          <a:xfrm flipH="1">
            <a:off x="7905653" y="-725123"/>
            <a:ext cx="2038475" cy="1645248"/>
          </a:xfrm>
          <a:prstGeom prst="rect">
            <a:avLst/>
          </a:prstGeom>
          <a:noFill/>
          <a:ln>
            <a:noFill/>
          </a:ln>
        </p:spPr>
      </p:pic>
      <p:sp>
        <p:nvSpPr>
          <p:cNvPr id="328" name="Google Shape;328;p12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9" name="Google Shape;329;p122"/>
          <p:cNvSpPr txBox="1">
            <a:spLocks noGrp="1"/>
          </p:cNvSpPr>
          <p:nvPr>
            <p:ph type="title" idx="2"/>
          </p:nvPr>
        </p:nvSpPr>
        <p:spPr>
          <a:xfrm>
            <a:off x="720000" y="2441313"/>
            <a:ext cx="2159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30" name="Google Shape;330;p122"/>
          <p:cNvSpPr txBox="1">
            <a:spLocks noGrp="1"/>
          </p:cNvSpPr>
          <p:nvPr>
            <p:ph type="subTitle" idx="1"/>
          </p:nvPr>
        </p:nvSpPr>
        <p:spPr>
          <a:xfrm>
            <a:off x="720000" y="2969013"/>
            <a:ext cx="2159400" cy="6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31" name="Google Shape;331;p122"/>
          <p:cNvSpPr txBox="1">
            <a:spLocks noGrp="1"/>
          </p:cNvSpPr>
          <p:nvPr>
            <p:ph type="title" idx="3"/>
          </p:nvPr>
        </p:nvSpPr>
        <p:spPr>
          <a:xfrm>
            <a:off x="3492269" y="3388800"/>
            <a:ext cx="2159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32" name="Google Shape;332;p122"/>
          <p:cNvSpPr txBox="1">
            <a:spLocks noGrp="1"/>
          </p:cNvSpPr>
          <p:nvPr>
            <p:ph type="subTitle" idx="4"/>
          </p:nvPr>
        </p:nvSpPr>
        <p:spPr>
          <a:xfrm>
            <a:off x="3492272" y="3916500"/>
            <a:ext cx="2159400" cy="6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33" name="Google Shape;333;p122"/>
          <p:cNvSpPr txBox="1">
            <a:spLocks noGrp="1"/>
          </p:cNvSpPr>
          <p:nvPr>
            <p:ph type="title" idx="5"/>
          </p:nvPr>
        </p:nvSpPr>
        <p:spPr>
          <a:xfrm>
            <a:off x="6264545" y="2441313"/>
            <a:ext cx="21594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34" name="Google Shape;334;p122"/>
          <p:cNvSpPr txBox="1">
            <a:spLocks noGrp="1"/>
          </p:cNvSpPr>
          <p:nvPr>
            <p:ph type="subTitle" idx="6"/>
          </p:nvPr>
        </p:nvSpPr>
        <p:spPr>
          <a:xfrm>
            <a:off x="6264550" y="2969013"/>
            <a:ext cx="2159400" cy="6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CUSTOM_21">
    <p:spTree>
      <p:nvGrpSpPr>
        <p:cNvPr id="1" name="Shape 335"/>
        <p:cNvGrpSpPr/>
        <p:nvPr/>
      </p:nvGrpSpPr>
      <p:grpSpPr>
        <a:xfrm>
          <a:off x="0" y="0"/>
          <a:ext cx="0" cy="0"/>
          <a:chOff x="0" y="0"/>
          <a:chExt cx="0" cy="0"/>
        </a:xfrm>
      </p:grpSpPr>
      <p:pic>
        <p:nvPicPr>
          <p:cNvPr id="336" name="Google Shape;336;p123"/>
          <p:cNvPicPr preferRelativeResize="0"/>
          <p:nvPr/>
        </p:nvPicPr>
        <p:blipFill rotWithShape="1">
          <a:blip r:embed="rId2">
            <a:alphaModFix amt="31000"/>
          </a:blip>
          <a:srcRect t="34166"/>
          <a:stretch/>
        </p:blipFill>
        <p:spPr>
          <a:xfrm rot="10800000">
            <a:off x="2308425" y="-49902"/>
            <a:ext cx="6918400" cy="3413775"/>
          </a:xfrm>
          <a:prstGeom prst="rect">
            <a:avLst/>
          </a:prstGeom>
          <a:noFill/>
          <a:ln>
            <a:noFill/>
          </a:ln>
        </p:spPr>
      </p:pic>
      <p:pic>
        <p:nvPicPr>
          <p:cNvPr id="337" name="Google Shape;337;p123"/>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338" name="Google Shape;338;p123"/>
          <p:cNvPicPr preferRelativeResize="0"/>
          <p:nvPr/>
        </p:nvPicPr>
        <p:blipFill rotWithShape="1">
          <a:blip r:embed="rId3">
            <a:alphaModFix/>
          </a:blip>
          <a:srcRect/>
          <a:stretch/>
        </p:blipFill>
        <p:spPr>
          <a:xfrm flipH="1">
            <a:off x="-888600" y="-725127"/>
            <a:ext cx="2478925" cy="2000725"/>
          </a:xfrm>
          <a:prstGeom prst="rect">
            <a:avLst/>
          </a:prstGeom>
          <a:noFill/>
          <a:ln>
            <a:noFill/>
          </a:ln>
        </p:spPr>
      </p:pic>
      <p:pic>
        <p:nvPicPr>
          <p:cNvPr id="339" name="Google Shape;339;p123"/>
          <p:cNvPicPr preferRelativeResize="0"/>
          <p:nvPr/>
        </p:nvPicPr>
        <p:blipFill rotWithShape="1">
          <a:blip r:embed="rId4">
            <a:alphaModFix/>
          </a:blip>
          <a:srcRect/>
          <a:stretch/>
        </p:blipFill>
        <p:spPr>
          <a:xfrm>
            <a:off x="-454038" y="740846"/>
            <a:ext cx="1167143" cy="942000"/>
          </a:xfrm>
          <a:prstGeom prst="rect">
            <a:avLst/>
          </a:prstGeom>
          <a:noFill/>
          <a:ln>
            <a:noFill/>
          </a:ln>
        </p:spPr>
      </p:pic>
      <p:pic>
        <p:nvPicPr>
          <p:cNvPr id="340" name="Google Shape;340;p123"/>
          <p:cNvPicPr preferRelativeResize="0"/>
          <p:nvPr/>
        </p:nvPicPr>
        <p:blipFill rotWithShape="1">
          <a:blip r:embed="rId5">
            <a:alphaModFix/>
          </a:blip>
          <a:srcRect/>
          <a:stretch/>
        </p:blipFill>
        <p:spPr>
          <a:xfrm>
            <a:off x="8424002" y="3643960"/>
            <a:ext cx="1620800" cy="1308150"/>
          </a:xfrm>
          <a:prstGeom prst="rect">
            <a:avLst/>
          </a:prstGeom>
          <a:noFill/>
          <a:ln>
            <a:noFill/>
          </a:ln>
        </p:spPr>
      </p:pic>
      <p:pic>
        <p:nvPicPr>
          <p:cNvPr id="341" name="Google Shape;341;p123"/>
          <p:cNvPicPr preferRelativeResize="0"/>
          <p:nvPr/>
        </p:nvPicPr>
        <p:blipFill rotWithShape="1">
          <a:blip r:embed="rId6">
            <a:alphaModFix/>
          </a:blip>
          <a:srcRect/>
          <a:stretch/>
        </p:blipFill>
        <p:spPr>
          <a:xfrm flipH="1">
            <a:off x="7686203" y="4202052"/>
            <a:ext cx="2038475" cy="1645248"/>
          </a:xfrm>
          <a:prstGeom prst="rect">
            <a:avLst/>
          </a:prstGeom>
          <a:noFill/>
          <a:ln>
            <a:noFill/>
          </a:ln>
        </p:spPr>
      </p:pic>
      <p:pic>
        <p:nvPicPr>
          <p:cNvPr id="342" name="Google Shape;342;p123"/>
          <p:cNvPicPr preferRelativeResize="0"/>
          <p:nvPr/>
        </p:nvPicPr>
        <p:blipFill rotWithShape="1">
          <a:blip r:embed="rId7">
            <a:alphaModFix/>
          </a:blip>
          <a:srcRect/>
          <a:stretch/>
        </p:blipFill>
        <p:spPr>
          <a:xfrm flipH="1">
            <a:off x="-720091" y="4202049"/>
            <a:ext cx="1821254" cy="1469931"/>
          </a:xfrm>
          <a:prstGeom prst="rect">
            <a:avLst/>
          </a:prstGeom>
          <a:noFill/>
          <a:ln>
            <a:noFill/>
          </a:ln>
        </p:spPr>
      </p:pic>
      <p:pic>
        <p:nvPicPr>
          <p:cNvPr id="343" name="Google Shape;343;p123"/>
          <p:cNvPicPr preferRelativeResize="0"/>
          <p:nvPr/>
        </p:nvPicPr>
        <p:blipFill rotWithShape="1">
          <a:blip r:embed="rId7">
            <a:alphaModFix/>
          </a:blip>
          <a:srcRect/>
          <a:stretch/>
        </p:blipFill>
        <p:spPr>
          <a:xfrm flipH="1">
            <a:off x="7903409" y="-598551"/>
            <a:ext cx="1821254" cy="1469931"/>
          </a:xfrm>
          <a:prstGeom prst="rect">
            <a:avLst/>
          </a:prstGeom>
          <a:noFill/>
          <a:ln>
            <a:noFill/>
          </a:ln>
        </p:spPr>
      </p:pic>
      <p:sp>
        <p:nvSpPr>
          <p:cNvPr id="344" name="Google Shape;344;p12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45" name="Google Shape;345;p123"/>
          <p:cNvSpPr txBox="1">
            <a:spLocks noGrp="1"/>
          </p:cNvSpPr>
          <p:nvPr>
            <p:ph type="title" idx="2"/>
          </p:nvPr>
        </p:nvSpPr>
        <p:spPr>
          <a:xfrm>
            <a:off x="1101175" y="16828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46" name="Google Shape;346;p123"/>
          <p:cNvSpPr txBox="1">
            <a:spLocks noGrp="1"/>
          </p:cNvSpPr>
          <p:nvPr>
            <p:ph type="subTitle" idx="1"/>
          </p:nvPr>
        </p:nvSpPr>
        <p:spPr>
          <a:xfrm>
            <a:off x="1101175" y="22105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47" name="Google Shape;347;p123"/>
          <p:cNvSpPr txBox="1">
            <a:spLocks noGrp="1"/>
          </p:cNvSpPr>
          <p:nvPr>
            <p:ph type="title" idx="3"/>
          </p:nvPr>
        </p:nvSpPr>
        <p:spPr>
          <a:xfrm>
            <a:off x="3578948" y="16828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48" name="Google Shape;348;p123"/>
          <p:cNvSpPr txBox="1">
            <a:spLocks noGrp="1"/>
          </p:cNvSpPr>
          <p:nvPr>
            <p:ph type="subTitle" idx="4"/>
          </p:nvPr>
        </p:nvSpPr>
        <p:spPr>
          <a:xfrm>
            <a:off x="3579000" y="22105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49" name="Google Shape;349;p123"/>
          <p:cNvSpPr txBox="1">
            <a:spLocks noGrp="1"/>
          </p:cNvSpPr>
          <p:nvPr>
            <p:ph type="title" idx="5"/>
          </p:nvPr>
        </p:nvSpPr>
        <p:spPr>
          <a:xfrm>
            <a:off x="2340114" y="31162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50" name="Google Shape;350;p123"/>
          <p:cNvSpPr txBox="1">
            <a:spLocks noGrp="1"/>
          </p:cNvSpPr>
          <p:nvPr>
            <p:ph type="subTitle" idx="6"/>
          </p:nvPr>
        </p:nvSpPr>
        <p:spPr>
          <a:xfrm>
            <a:off x="2340114" y="36439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51" name="Google Shape;351;p123"/>
          <p:cNvSpPr txBox="1">
            <a:spLocks noGrp="1"/>
          </p:cNvSpPr>
          <p:nvPr>
            <p:ph type="title" idx="7"/>
          </p:nvPr>
        </p:nvSpPr>
        <p:spPr>
          <a:xfrm>
            <a:off x="4817886" y="31162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52" name="Google Shape;352;p123"/>
          <p:cNvSpPr txBox="1">
            <a:spLocks noGrp="1"/>
          </p:cNvSpPr>
          <p:nvPr>
            <p:ph type="subTitle" idx="8"/>
          </p:nvPr>
        </p:nvSpPr>
        <p:spPr>
          <a:xfrm>
            <a:off x="4817886" y="36439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53" name="Google Shape;353;p123"/>
          <p:cNvSpPr txBox="1">
            <a:spLocks noGrp="1"/>
          </p:cNvSpPr>
          <p:nvPr>
            <p:ph type="title" idx="9"/>
          </p:nvPr>
        </p:nvSpPr>
        <p:spPr>
          <a:xfrm>
            <a:off x="6056727" y="168285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54" name="Google Shape;354;p123"/>
          <p:cNvSpPr txBox="1">
            <a:spLocks noGrp="1"/>
          </p:cNvSpPr>
          <p:nvPr>
            <p:ph type="subTitle" idx="13"/>
          </p:nvPr>
        </p:nvSpPr>
        <p:spPr>
          <a:xfrm>
            <a:off x="6056725" y="221055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3">
  <p:cSld name="CUSTOM_18_1_1">
    <p:spTree>
      <p:nvGrpSpPr>
        <p:cNvPr id="1" name="Shape 355"/>
        <p:cNvGrpSpPr/>
        <p:nvPr/>
      </p:nvGrpSpPr>
      <p:grpSpPr>
        <a:xfrm>
          <a:off x="0" y="0"/>
          <a:ext cx="0" cy="0"/>
          <a:chOff x="0" y="0"/>
          <a:chExt cx="0" cy="0"/>
        </a:xfrm>
      </p:grpSpPr>
      <p:pic>
        <p:nvPicPr>
          <p:cNvPr id="356" name="Google Shape;356;p124"/>
          <p:cNvPicPr preferRelativeResize="0"/>
          <p:nvPr/>
        </p:nvPicPr>
        <p:blipFill rotWithShape="1">
          <a:blip r:embed="rId2">
            <a:alphaModFix amt="31000"/>
          </a:blip>
          <a:srcRect t="34166"/>
          <a:stretch/>
        </p:blipFill>
        <p:spPr>
          <a:xfrm flipH="1">
            <a:off x="2308425" y="1821699"/>
            <a:ext cx="6918400" cy="3413775"/>
          </a:xfrm>
          <a:prstGeom prst="rect">
            <a:avLst/>
          </a:prstGeom>
          <a:noFill/>
          <a:ln>
            <a:noFill/>
          </a:ln>
        </p:spPr>
      </p:pic>
      <p:pic>
        <p:nvPicPr>
          <p:cNvPr id="357" name="Google Shape;357;p124"/>
          <p:cNvPicPr preferRelativeResize="0"/>
          <p:nvPr/>
        </p:nvPicPr>
        <p:blipFill rotWithShape="1">
          <a:blip r:embed="rId3">
            <a:alphaModFix amt="60000"/>
          </a:blip>
          <a:srcRect/>
          <a:stretch/>
        </p:blipFill>
        <p:spPr>
          <a:xfrm rot="-487117">
            <a:off x="5335630" y="4492494"/>
            <a:ext cx="223202" cy="223203"/>
          </a:xfrm>
          <a:prstGeom prst="rect">
            <a:avLst/>
          </a:prstGeom>
          <a:noFill/>
          <a:ln>
            <a:noFill/>
          </a:ln>
        </p:spPr>
      </p:pic>
      <p:pic>
        <p:nvPicPr>
          <p:cNvPr id="358" name="Google Shape;358;p124"/>
          <p:cNvPicPr preferRelativeResize="0"/>
          <p:nvPr/>
        </p:nvPicPr>
        <p:blipFill rotWithShape="1">
          <a:blip r:embed="rId2">
            <a:alphaModFix amt="31000"/>
          </a:blip>
          <a:srcRect b="71614"/>
          <a:stretch/>
        </p:blipFill>
        <p:spPr>
          <a:xfrm flipH="1">
            <a:off x="0" y="-49902"/>
            <a:ext cx="6918400" cy="1471927"/>
          </a:xfrm>
          <a:prstGeom prst="rect">
            <a:avLst/>
          </a:prstGeom>
          <a:noFill/>
          <a:ln>
            <a:noFill/>
          </a:ln>
        </p:spPr>
      </p:pic>
      <p:pic>
        <p:nvPicPr>
          <p:cNvPr id="359" name="Google Shape;359;p124"/>
          <p:cNvPicPr preferRelativeResize="0"/>
          <p:nvPr/>
        </p:nvPicPr>
        <p:blipFill rotWithShape="1">
          <a:blip r:embed="rId4">
            <a:alphaModFix/>
          </a:blip>
          <a:srcRect/>
          <a:stretch/>
        </p:blipFill>
        <p:spPr>
          <a:xfrm>
            <a:off x="7903402" y="4192610"/>
            <a:ext cx="1620800" cy="1308150"/>
          </a:xfrm>
          <a:prstGeom prst="rect">
            <a:avLst/>
          </a:prstGeom>
          <a:noFill/>
          <a:ln>
            <a:noFill/>
          </a:ln>
        </p:spPr>
      </p:pic>
      <p:pic>
        <p:nvPicPr>
          <p:cNvPr id="360" name="Google Shape;360;p124"/>
          <p:cNvPicPr preferRelativeResize="0"/>
          <p:nvPr/>
        </p:nvPicPr>
        <p:blipFill rotWithShape="1">
          <a:blip r:embed="rId5">
            <a:alphaModFix/>
          </a:blip>
          <a:srcRect/>
          <a:stretch/>
        </p:blipFill>
        <p:spPr>
          <a:xfrm flipH="1">
            <a:off x="-445766" y="-748876"/>
            <a:ext cx="1821254" cy="1469931"/>
          </a:xfrm>
          <a:prstGeom prst="rect">
            <a:avLst/>
          </a:prstGeom>
          <a:noFill/>
          <a:ln>
            <a:noFill/>
          </a:ln>
        </p:spPr>
      </p:pic>
      <p:pic>
        <p:nvPicPr>
          <p:cNvPr id="361" name="Google Shape;361;p124"/>
          <p:cNvPicPr preferRelativeResize="0"/>
          <p:nvPr/>
        </p:nvPicPr>
        <p:blipFill rotWithShape="1">
          <a:blip r:embed="rId5">
            <a:alphaModFix/>
          </a:blip>
          <a:srcRect/>
          <a:stretch/>
        </p:blipFill>
        <p:spPr>
          <a:xfrm flipH="1">
            <a:off x="7903409" y="-598551"/>
            <a:ext cx="1821254" cy="1469931"/>
          </a:xfrm>
          <a:prstGeom prst="rect">
            <a:avLst/>
          </a:prstGeom>
          <a:noFill/>
          <a:ln>
            <a:noFill/>
          </a:ln>
        </p:spPr>
      </p:pic>
      <p:sp>
        <p:nvSpPr>
          <p:cNvPr id="362" name="Google Shape;362;p124"/>
          <p:cNvSpPr txBox="1">
            <a:spLocks noGrp="1"/>
          </p:cNvSpPr>
          <p:nvPr>
            <p:ph type="title"/>
          </p:nvPr>
        </p:nvSpPr>
        <p:spPr>
          <a:xfrm>
            <a:off x="4832700" y="2604575"/>
            <a:ext cx="35982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5000">
                <a:solidFill>
                  <a:schemeClr val="lt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63" name="Google Shape;363;p124"/>
          <p:cNvSpPr txBox="1">
            <a:spLocks noGrp="1"/>
          </p:cNvSpPr>
          <p:nvPr>
            <p:ph type="title" idx="2"/>
          </p:nvPr>
        </p:nvSpPr>
        <p:spPr>
          <a:xfrm>
            <a:off x="6005850" y="1623775"/>
            <a:ext cx="12519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64" name="Google Shape;364;p124"/>
          <p:cNvSpPr txBox="1">
            <a:spLocks noGrp="1"/>
          </p:cNvSpPr>
          <p:nvPr>
            <p:ph type="subTitle" idx="1"/>
          </p:nvPr>
        </p:nvSpPr>
        <p:spPr>
          <a:xfrm>
            <a:off x="4832700" y="3446375"/>
            <a:ext cx="3598200" cy="48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365"/>
        <p:cNvGrpSpPr/>
        <p:nvPr/>
      </p:nvGrpSpPr>
      <p:grpSpPr>
        <a:xfrm>
          <a:off x="0" y="0"/>
          <a:ext cx="0" cy="0"/>
          <a:chOff x="0" y="0"/>
          <a:chExt cx="0" cy="0"/>
        </a:xfrm>
      </p:grpSpPr>
      <p:pic>
        <p:nvPicPr>
          <p:cNvPr id="366" name="Google Shape;366;p125"/>
          <p:cNvPicPr preferRelativeResize="0"/>
          <p:nvPr/>
        </p:nvPicPr>
        <p:blipFill rotWithShape="1">
          <a:blip r:embed="rId2">
            <a:alphaModFix amt="31000"/>
          </a:blip>
          <a:srcRect t="34166"/>
          <a:stretch/>
        </p:blipFill>
        <p:spPr>
          <a:xfrm rot="10800000">
            <a:off x="2254826" y="-58523"/>
            <a:ext cx="6918400" cy="3413775"/>
          </a:xfrm>
          <a:prstGeom prst="rect">
            <a:avLst/>
          </a:prstGeom>
          <a:noFill/>
          <a:ln>
            <a:noFill/>
          </a:ln>
        </p:spPr>
      </p:pic>
      <p:pic>
        <p:nvPicPr>
          <p:cNvPr id="367" name="Google Shape;367;p125"/>
          <p:cNvPicPr preferRelativeResize="0"/>
          <p:nvPr/>
        </p:nvPicPr>
        <p:blipFill rotWithShape="1">
          <a:blip r:embed="rId2">
            <a:alphaModFix amt="31000"/>
          </a:blip>
          <a:srcRect b="71614"/>
          <a:stretch/>
        </p:blipFill>
        <p:spPr>
          <a:xfrm flipH="1">
            <a:off x="-103549" y="-171449"/>
            <a:ext cx="6918400" cy="1471927"/>
          </a:xfrm>
          <a:prstGeom prst="rect">
            <a:avLst/>
          </a:prstGeom>
          <a:noFill/>
          <a:ln>
            <a:noFill/>
          </a:ln>
        </p:spPr>
      </p:pic>
      <p:pic>
        <p:nvPicPr>
          <p:cNvPr id="368" name="Google Shape;368;p125"/>
          <p:cNvPicPr preferRelativeResize="0"/>
          <p:nvPr/>
        </p:nvPicPr>
        <p:blipFill rotWithShape="1">
          <a:blip r:embed="rId3">
            <a:alphaModFix amt="87000"/>
          </a:blip>
          <a:srcRect/>
          <a:stretch/>
        </p:blipFill>
        <p:spPr>
          <a:xfrm rot="9779565">
            <a:off x="-318074" y="3920268"/>
            <a:ext cx="1583266" cy="1583280"/>
          </a:xfrm>
          <a:prstGeom prst="rect">
            <a:avLst/>
          </a:prstGeom>
          <a:noFill/>
          <a:ln>
            <a:noFill/>
          </a:ln>
        </p:spPr>
      </p:pic>
      <p:pic>
        <p:nvPicPr>
          <p:cNvPr id="369" name="Google Shape;369;p125"/>
          <p:cNvPicPr preferRelativeResize="0"/>
          <p:nvPr/>
        </p:nvPicPr>
        <p:blipFill rotWithShape="1">
          <a:blip r:embed="rId4">
            <a:alphaModFix amt="82000"/>
          </a:blip>
          <a:srcRect/>
          <a:stretch/>
        </p:blipFill>
        <p:spPr>
          <a:xfrm rot="6867998">
            <a:off x="7776478" y="3931782"/>
            <a:ext cx="1588296" cy="1588307"/>
          </a:xfrm>
          <a:prstGeom prst="rect">
            <a:avLst/>
          </a:prstGeom>
          <a:noFill/>
          <a:ln>
            <a:noFill/>
          </a:ln>
        </p:spPr>
      </p:pic>
      <p:pic>
        <p:nvPicPr>
          <p:cNvPr id="370" name="Google Shape;370;p125"/>
          <p:cNvPicPr preferRelativeResize="0"/>
          <p:nvPr/>
        </p:nvPicPr>
        <p:blipFill rotWithShape="1">
          <a:blip r:embed="rId5">
            <a:alphaModFix amt="69000"/>
          </a:blip>
          <a:srcRect/>
          <a:stretch/>
        </p:blipFill>
        <p:spPr>
          <a:xfrm rot="9174797">
            <a:off x="-472517" y="3533564"/>
            <a:ext cx="1055868" cy="1055889"/>
          </a:xfrm>
          <a:prstGeom prst="rect">
            <a:avLst/>
          </a:prstGeom>
          <a:noFill/>
          <a:ln>
            <a:noFill/>
          </a:ln>
        </p:spPr>
      </p:pic>
      <p:pic>
        <p:nvPicPr>
          <p:cNvPr id="371" name="Google Shape;371;p125"/>
          <p:cNvPicPr preferRelativeResize="0"/>
          <p:nvPr/>
        </p:nvPicPr>
        <p:blipFill rotWithShape="1">
          <a:blip r:embed="rId6">
            <a:alphaModFix amt="75000"/>
          </a:blip>
          <a:srcRect/>
          <a:stretch/>
        </p:blipFill>
        <p:spPr>
          <a:xfrm rot="-10702993">
            <a:off x="8324472" y="3410938"/>
            <a:ext cx="978885" cy="978857"/>
          </a:xfrm>
          <a:prstGeom prst="rect">
            <a:avLst/>
          </a:prstGeom>
          <a:noFill/>
          <a:ln>
            <a:noFill/>
          </a:ln>
        </p:spPr>
      </p:pic>
      <p:sp>
        <p:nvSpPr>
          <p:cNvPr id="372" name="Google Shape;372;p12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3"/>
        <p:cNvGrpSpPr/>
        <p:nvPr/>
      </p:nvGrpSpPr>
      <p:grpSpPr>
        <a:xfrm>
          <a:off x="0" y="0"/>
          <a:ext cx="0" cy="0"/>
          <a:chOff x="0" y="0"/>
          <a:chExt cx="0" cy="0"/>
        </a:xfrm>
      </p:grpSpPr>
      <p:pic>
        <p:nvPicPr>
          <p:cNvPr id="374" name="Google Shape;374;p126"/>
          <p:cNvPicPr preferRelativeResize="0"/>
          <p:nvPr/>
        </p:nvPicPr>
        <p:blipFill rotWithShape="1">
          <a:blip r:embed="rId2">
            <a:alphaModFix amt="31000"/>
          </a:blip>
          <a:srcRect t="34166"/>
          <a:stretch/>
        </p:blipFill>
        <p:spPr>
          <a:xfrm rot="10800000">
            <a:off x="2740049" y="-382614"/>
            <a:ext cx="6918400" cy="3413775"/>
          </a:xfrm>
          <a:prstGeom prst="rect">
            <a:avLst/>
          </a:prstGeom>
          <a:noFill/>
          <a:ln>
            <a:noFill/>
          </a:ln>
        </p:spPr>
      </p:pic>
      <p:pic>
        <p:nvPicPr>
          <p:cNvPr id="375" name="Google Shape;375;p126"/>
          <p:cNvPicPr preferRelativeResize="0"/>
          <p:nvPr/>
        </p:nvPicPr>
        <p:blipFill rotWithShape="1">
          <a:blip r:embed="rId3">
            <a:alphaModFix amt="38000"/>
          </a:blip>
          <a:srcRect t="37941"/>
          <a:stretch/>
        </p:blipFill>
        <p:spPr>
          <a:xfrm flipH="1">
            <a:off x="-8175" y="592505"/>
            <a:ext cx="9871124" cy="4591304"/>
          </a:xfrm>
          <a:prstGeom prst="rect">
            <a:avLst/>
          </a:prstGeom>
          <a:noFill/>
          <a:ln>
            <a:noFill/>
          </a:ln>
        </p:spPr>
      </p:pic>
      <p:pic>
        <p:nvPicPr>
          <p:cNvPr id="376" name="Google Shape;376;p126"/>
          <p:cNvPicPr preferRelativeResize="0"/>
          <p:nvPr/>
        </p:nvPicPr>
        <p:blipFill rotWithShape="1">
          <a:blip r:embed="rId4">
            <a:alphaModFix amt="87000"/>
          </a:blip>
          <a:srcRect/>
          <a:stretch/>
        </p:blipFill>
        <p:spPr>
          <a:xfrm rot="10682364" flipH="1">
            <a:off x="7298902" y="2929394"/>
            <a:ext cx="3037322" cy="3037340"/>
          </a:xfrm>
          <a:prstGeom prst="rect">
            <a:avLst/>
          </a:prstGeom>
          <a:noFill/>
          <a:ln>
            <a:noFill/>
          </a:ln>
        </p:spPr>
      </p:pic>
      <p:pic>
        <p:nvPicPr>
          <p:cNvPr id="377" name="Google Shape;377;p126"/>
          <p:cNvPicPr preferRelativeResize="0"/>
          <p:nvPr/>
        </p:nvPicPr>
        <p:blipFill rotWithShape="1">
          <a:blip r:embed="rId5">
            <a:alphaModFix amt="82000"/>
          </a:blip>
          <a:srcRect/>
          <a:stretch/>
        </p:blipFill>
        <p:spPr>
          <a:xfrm rot="-6283850" flipH="1">
            <a:off x="-1029320" y="-1659286"/>
            <a:ext cx="3250139" cy="3250139"/>
          </a:xfrm>
          <a:prstGeom prst="rect">
            <a:avLst/>
          </a:prstGeom>
          <a:noFill/>
          <a:ln>
            <a:noFill/>
          </a:ln>
        </p:spPr>
      </p:pic>
      <p:pic>
        <p:nvPicPr>
          <p:cNvPr id="378" name="Google Shape;378;p126"/>
          <p:cNvPicPr preferRelativeResize="0"/>
          <p:nvPr/>
        </p:nvPicPr>
        <p:blipFill rotWithShape="1">
          <a:blip r:embed="rId6">
            <a:alphaModFix amt="69000"/>
          </a:blip>
          <a:srcRect/>
          <a:stretch/>
        </p:blipFill>
        <p:spPr>
          <a:xfrm rot="-10312878" flipH="1">
            <a:off x="6176692" y="4553551"/>
            <a:ext cx="1005191" cy="1005192"/>
          </a:xfrm>
          <a:prstGeom prst="rect">
            <a:avLst/>
          </a:prstGeom>
          <a:noFill/>
          <a:ln>
            <a:noFill/>
          </a:ln>
        </p:spPr>
      </p:pic>
      <p:pic>
        <p:nvPicPr>
          <p:cNvPr id="379" name="Google Shape;379;p126"/>
          <p:cNvPicPr preferRelativeResize="0"/>
          <p:nvPr/>
        </p:nvPicPr>
        <p:blipFill rotWithShape="1">
          <a:blip r:embed="rId7">
            <a:alphaModFix amt="75000"/>
          </a:blip>
          <a:srcRect/>
          <a:stretch/>
        </p:blipFill>
        <p:spPr>
          <a:xfrm rot="-10312857" flipH="1">
            <a:off x="1943700" y="-323091"/>
            <a:ext cx="907356" cy="907372"/>
          </a:xfrm>
          <a:prstGeom prst="rect">
            <a:avLst/>
          </a:prstGeom>
          <a:noFill/>
          <a:ln>
            <a:noFill/>
          </a:ln>
        </p:spPr>
      </p:pic>
      <p:pic>
        <p:nvPicPr>
          <p:cNvPr id="380" name="Google Shape;380;p126"/>
          <p:cNvPicPr preferRelativeResize="0"/>
          <p:nvPr/>
        </p:nvPicPr>
        <p:blipFill rotWithShape="1">
          <a:blip r:embed="rId8">
            <a:alphaModFix amt="60000"/>
          </a:blip>
          <a:srcRect/>
          <a:stretch/>
        </p:blipFill>
        <p:spPr>
          <a:xfrm rot="-487117">
            <a:off x="7262455" y="1035194"/>
            <a:ext cx="223202" cy="223203"/>
          </a:xfrm>
          <a:prstGeom prst="rect">
            <a:avLst/>
          </a:prstGeom>
          <a:noFill/>
          <a:ln>
            <a:noFill/>
          </a:ln>
        </p:spPr>
      </p:pic>
      <p:pic>
        <p:nvPicPr>
          <p:cNvPr id="381" name="Google Shape;381;p126"/>
          <p:cNvPicPr preferRelativeResize="0"/>
          <p:nvPr/>
        </p:nvPicPr>
        <p:blipFill rotWithShape="1">
          <a:blip r:embed="rId9">
            <a:alphaModFix amt="60000"/>
          </a:blip>
          <a:srcRect/>
          <a:stretch/>
        </p:blipFill>
        <p:spPr>
          <a:xfrm rot="-487117">
            <a:off x="1223605" y="3885094"/>
            <a:ext cx="223202" cy="223203"/>
          </a:xfrm>
          <a:prstGeom prst="rect">
            <a:avLst/>
          </a:prstGeom>
          <a:noFill/>
          <a:ln>
            <a:noFill/>
          </a:ln>
        </p:spPr>
      </p:pic>
      <p:sp>
        <p:nvSpPr>
          <p:cNvPr id="382" name="Google Shape;382;p126"/>
          <p:cNvSpPr txBox="1">
            <a:spLocks noGrp="1"/>
          </p:cNvSpPr>
          <p:nvPr>
            <p:ph type="title" hasCustomPrompt="1"/>
          </p:nvPr>
        </p:nvSpPr>
        <p:spPr>
          <a:xfrm>
            <a:off x="2423100" y="1273050"/>
            <a:ext cx="4297800" cy="210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149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383" name="Google Shape;383;p126"/>
          <p:cNvSpPr txBox="1">
            <a:spLocks noGrp="1"/>
          </p:cNvSpPr>
          <p:nvPr>
            <p:ph type="subTitle" idx="1"/>
          </p:nvPr>
        </p:nvSpPr>
        <p:spPr>
          <a:xfrm>
            <a:off x="2423100" y="3373350"/>
            <a:ext cx="4297800" cy="49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2">
  <p:cSld name="CUSTOM_8_1_1">
    <p:spTree>
      <p:nvGrpSpPr>
        <p:cNvPr id="1" name="Shape 384"/>
        <p:cNvGrpSpPr/>
        <p:nvPr/>
      </p:nvGrpSpPr>
      <p:grpSpPr>
        <a:xfrm>
          <a:off x="0" y="0"/>
          <a:ext cx="0" cy="0"/>
          <a:chOff x="0" y="0"/>
          <a:chExt cx="0" cy="0"/>
        </a:xfrm>
      </p:grpSpPr>
      <p:pic>
        <p:nvPicPr>
          <p:cNvPr id="385" name="Google Shape;385;p127"/>
          <p:cNvPicPr preferRelativeResize="0"/>
          <p:nvPr/>
        </p:nvPicPr>
        <p:blipFill rotWithShape="1">
          <a:blip r:embed="rId2">
            <a:alphaModFix amt="31000"/>
          </a:blip>
          <a:srcRect t="34166"/>
          <a:stretch/>
        </p:blipFill>
        <p:spPr>
          <a:xfrm flipH="1">
            <a:off x="2384674" y="2515299"/>
            <a:ext cx="6918400" cy="3413775"/>
          </a:xfrm>
          <a:prstGeom prst="rect">
            <a:avLst/>
          </a:prstGeom>
          <a:noFill/>
          <a:ln>
            <a:noFill/>
          </a:ln>
        </p:spPr>
      </p:pic>
      <p:pic>
        <p:nvPicPr>
          <p:cNvPr id="386" name="Google Shape;386;p127"/>
          <p:cNvPicPr preferRelativeResize="0"/>
          <p:nvPr/>
        </p:nvPicPr>
        <p:blipFill rotWithShape="1">
          <a:blip r:embed="rId3">
            <a:alphaModFix amt="38000"/>
          </a:blip>
          <a:srcRect t="37941"/>
          <a:stretch/>
        </p:blipFill>
        <p:spPr>
          <a:xfrm rot="10800000">
            <a:off x="-363550" y="-785575"/>
            <a:ext cx="9871124" cy="4591304"/>
          </a:xfrm>
          <a:prstGeom prst="rect">
            <a:avLst/>
          </a:prstGeom>
          <a:noFill/>
          <a:ln>
            <a:noFill/>
          </a:ln>
        </p:spPr>
      </p:pic>
      <p:sp>
        <p:nvSpPr>
          <p:cNvPr id="387" name="Google Shape;387;p127"/>
          <p:cNvSpPr txBox="1">
            <a:spLocks noGrp="1"/>
          </p:cNvSpPr>
          <p:nvPr>
            <p:ph type="title"/>
          </p:nvPr>
        </p:nvSpPr>
        <p:spPr>
          <a:xfrm>
            <a:off x="713100" y="539400"/>
            <a:ext cx="38589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9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88" name="Google Shape;388;p127"/>
          <p:cNvSpPr txBox="1">
            <a:spLocks noGrp="1"/>
          </p:cNvSpPr>
          <p:nvPr>
            <p:ph type="subTitle" idx="1"/>
          </p:nvPr>
        </p:nvSpPr>
        <p:spPr>
          <a:xfrm>
            <a:off x="713100" y="1308298"/>
            <a:ext cx="38589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89" name="Google Shape;389;p127"/>
          <p:cNvSpPr txBox="1">
            <a:spLocks noGrp="1"/>
          </p:cNvSpPr>
          <p:nvPr>
            <p:ph type="title" idx="2"/>
          </p:nvPr>
        </p:nvSpPr>
        <p:spPr>
          <a:xfrm>
            <a:off x="713102" y="1944014"/>
            <a:ext cx="38589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9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90" name="Google Shape;390;p127"/>
          <p:cNvSpPr txBox="1">
            <a:spLocks noGrp="1"/>
          </p:cNvSpPr>
          <p:nvPr>
            <p:ph type="subTitle" idx="3"/>
          </p:nvPr>
        </p:nvSpPr>
        <p:spPr>
          <a:xfrm>
            <a:off x="713102" y="2712892"/>
            <a:ext cx="38589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91" name="Google Shape;391;p127"/>
          <p:cNvSpPr txBox="1">
            <a:spLocks noGrp="1"/>
          </p:cNvSpPr>
          <p:nvPr>
            <p:ph type="title" idx="4"/>
          </p:nvPr>
        </p:nvSpPr>
        <p:spPr>
          <a:xfrm>
            <a:off x="713100" y="3348602"/>
            <a:ext cx="38589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9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92" name="Google Shape;392;p127"/>
          <p:cNvSpPr txBox="1">
            <a:spLocks noGrp="1"/>
          </p:cNvSpPr>
          <p:nvPr>
            <p:ph type="subTitle" idx="5"/>
          </p:nvPr>
        </p:nvSpPr>
        <p:spPr>
          <a:xfrm>
            <a:off x="713100" y="4117500"/>
            <a:ext cx="38589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pic>
        <p:nvPicPr>
          <p:cNvPr id="393" name="Google Shape;393;p127"/>
          <p:cNvPicPr preferRelativeResize="0"/>
          <p:nvPr/>
        </p:nvPicPr>
        <p:blipFill rotWithShape="1">
          <a:blip r:embed="rId4">
            <a:alphaModFix amt="60000"/>
          </a:blip>
          <a:srcRect/>
          <a:stretch/>
        </p:blipFill>
        <p:spPr>
          <a:xfrm rot="-487117">
            <a:off x="370405" y="2460094"/>
            <a:ext cx="223202" cy="223203"/>
          </a:xfrm>
          <a:prstGeom prst="rect">
            <a:avLst/>
          </a:prstGeom>
          <a:noFill/>
          <a:ln>
            <a:noFill/>
          </a:ln>
        </p:spPr>
      </p:pic>
      <p:pic>
        <p:nvPicPr>
          <p:cNvPr id="394" name="Google Shape;394;p127"/>
          <p:cNvPicPr preferRelativeResize="0"/>
          <p:nvPr/>
        </p:nvPicPr>
        <p:blipFill rotWithShape="1">
          <a:blip r:embed="rId5">
            <a:alphaModFix/>
          </a:blip>
          <a:srcRect/>
          <a:stretch/>
        </p:blipFill>
        <p:spPr>
          <a:xfrm>
            <a:off x="7654731" y="-753555"/>
            <a:ext cx="2522550" cy="2035950"/>
          </a:xfrm>
          <a:prstGeom prst="rect">
            <a:avLst/>
          </a:prstGeom>
          <a:noFill/>
          <a:ln>
            <a:noFill/>
          </a:ln>
        </p:spPr>
      </p:pic>
      <p:pic>
        <p:nvPicPr>
          <p:cNvPr id="395" name="Google Shape;395;p127"/>
          <p:cNvPicPr preferRelativeResize="0"/>
          <p:nvPr/>
        </p:nvPicPr>
        <p:blipFill rotWithShape="1">
          <a:blip r:embed="rId6">
            <a:alphaModFix/>
          </a:blip>
          <a:srcRect/>
          <a:stretch/>
        </p:blipFill>
        <p:spPr>
          <a:xfrm flipH="1">
            <a:off x="4572009" y="4023724"/>
            <a:ext cx="1821254" cy="1469931"/>
          </a:xfrm>
          <a:prstGeom prst="rect">
            <a:avLst/>
          </a:prstGeom>
          <a:noFill/>
          <a:ln>
            <a:noFill/>
          </a:ln>
        </p:spPr>
      </p:pic>
      <p:pic>
        <p:nvPicPr>
          <p:cNvPr id="396" name="Google Shape;396;p127"/>
          <p:cNvPicPr preferRelativeResize="0"/>
          <p:nvPr/>
        </p:nvPicPr>
        <p:blipFill rotWithShape="1">
          <a:blip r:embed="rId7">
            <a:alphaModFix/>
          </a:blip>
          <a:srcRect/>
          <a:stretch/>
        </p:blipFill>
        <p:spPr>
          <a:xfrm flipH="1">
            <a:off x="-1289625" y="-809199"/>
            <a:ext cx="2260175" cy="1824175"/>
          </a:xfrm>
          <a:prstGeom prst="rect">
            <a:avLst/>
          </a:prstGeom>
          <a:noFill/>
          <a:ln>
            <a:noFill/>
          </a:ln>
        </p:spPr>
      </p:pic>
      <p:pic>
        <p:nvPicPr>
          <p:cNvPr id="397" name="Google Shape;397;p127"/>
          <p:cNvPicPr preferRelativeResize="0"/>
          <p:nvPr/>
        </p:nvPicPr>
        <p:blipFill rotWithShape="1">
          <a:blip r:embed="rId8">
            <a:alphaModFix/>
          </a:blip>
          <a:srcRect/>
          <a:stretch/>
        </p:blipFill>
        <p:spPr>
          <a:xfrm flipH="1">
            <a:off x="-1009747" y="4433502"/>
            <a:ext cx="2038475" cy="164524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8"/>
        <p:cNvGrpSpPr/>
        <p:nvPr/>
      </p:nvGrpSpPr>
      <p:grpSpPr>
        <a:xfrm>
          <a:off x="0" y="0"/>
          <a:ext cx="0" cy="0"/>
          <a:chOff x="0" y="0"/>
          <a:chExt cx="0" cy="0"/>
        </a:xfrm>
      </p:grpSpPr>
      <p:pic>
        <p:nvPicPr>
          <p:cNvPr id="399" name="Google Shape;399;p128"/>
          <p:cNvPicPr preferRelativeResize="0"/>
          <p:nvPr/>
        </p:nvPicPr>
        <p:blipFill rotWithShape="1">
          <a:blip r:embed="rId2">
            <a:alphaModFix amt="31000"/>
          </a:blip>
          <a:srcRect t="34166"/>
          <a:stretch/>
        </p:blipFill>
        <p:spPr>
          <a:xfrm rot="10800000">
            <a:off x="2308425" y="-49902"/>
            <a:ext cx="6918400" cy="3413775"/>
          </a:xfrm>
          <a:prstGeom prst="rect">
            <a:avLst/>
          </a:prstGeom>
          <a:noFill/>
          <a:ln>
            <a:noFill/>
          </a:ln>
        </p:spPr>
      </p:pic>
      <p:pic>
        <p:nvPicPr>
          <p:cNvPr id="400" name="Google Shape;400;p128"/>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401" name="Google Shape;401;p128"/>
          <p:cNvPicPr preferRelativeResize="0"/>
          <p:nvPr/>
        </p:nvPicPr>
        <p:blipFill rotWithShape="1">
          <a:blip r:embed="rId3">
            <a:alphaModFix amt="75000"/>
          </a:blip>
          <a:srcRect/>
          <a:stretch/>
        </p:blipFill>
        <p:spPr>
          <a:xfrm rot="-10312851" flipH="1">
            <a:off x="4222872" y="262574"/>
            <a:ext cx="570833" cy="570851"/>
          </a:xfrm>
          <a:prstGeom prst="rect">
            <a:avLst/>
          </a:prstGeom>
          <a:noFill/>
          <a:ln>
            <a:noFill/>
          </a:ln>
        </p:spPr>
      </p:pic>
      <p:pic>
        <p:nvPicPr>
          <p:cNvPr id="402" name="Google Shape;402;p128"/>
          <p:cNvPicPr preferRelativeResize="0"/>
          <p:nvPr/>
        </p:nvPicPr>
        <p:blipFill rotWithShape="1">
          <a:blip r:embed="rId4">
            <a:alphaModFix amt="84000"/>
          </a:blip>
          <a:srcRect/>
          <a:stretch/>
        </p:blipFill>
        <p:spPr>
          <a:xfrm rot="-487121">
            <a:off x="408489" y="4299490"/>
            <a:ext cx="609218" cy="609220"/>
          </a:xfrm>
          <a:prstGeom prst="rect">
            <a:avLst/>
          </a:prstGeom>
          <a:noFill/>
          <a:ln>
            <a:noFill/>
          </a:ln>
        </p:spPr>
      </p:pic>
      <p:pic>
        <p:nvPicPr>
          <p:cNvPr id="403" name="Google Shape;403;p128"/>
          <p:cNvPicPr preferRelativeResize="0"/>
          <p:nvPr/>
        </p:nvPicPr>
        <p:blipFill rotWithShape="1">
          <a:blip r:embed="rId5">
            <a:alphaModFix amt="81000"/>
          </a:blip>
          <a:srcRect/>
          <a:stretch/>
        </p:blipFill>
        <p:spPr>
          <a:xfrm rot="117638">
            <a:off x="-655896" y="-1047152"/>
            <a:ext cx="2386318" cy="2386355"/>
          </a:xfrm>
          <a:prstGeom prst="rect">
            <a:avLst/>
          </a:prstGeom>
          <a:noFill/>
          <a:ln>
            <a:noFill/>
          </a:ln>
        </p:spPr>
      </p:pic>
      <p:sp>
        <p:nvSpPr>
          <p:cNvPr id="404" name="Google Shape;404;p128"/>
          <p:cNvSpPr txBox="1">
            <a:spLocks noGrp="1"/>
          </p:cNvSpPr>
          <p:nvPr>
            <p:ph type="title"/>
          </p:nvPr>
        </p:nvSpPr>
        <p:spPr>
          <a:xfrm>
            <a:off x="713100" y="1307100"/>
            <a:ext cx="4602000" cy="2529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1">
  <p:cSld name="CUSTOM_20">
    <p:spTree>
      <p:nvGrpSpPr>
        <p:cNvPr id="1" name="Shape 405"/>
        <p:cNvGrpSpPr/>
        <p:nvPr/>
      </p:nvGrpSpPr>
      <p:grpSpPr>
        <a:xfrm>
          <a:off x="0" y="0"/>
          <a:ext cx="0" cy="0"/>
          <a:chOff x="0" y="0"/>
          <a:chExt cx="0" cy="0"/>
        </a:xfrm>
      </p:grpSpPr>
      <p:pic>
        <p:nvPicPr>
          <p:cNvPr id="406" name="Google Shape;406;p129"/>
          <p:cNvPicPr preferRelativeResize="0"/>
          <p:nvPr/>
        </p:nvPicPr>
        <p:blipFill rotWithShape="1">
          <a:blip r:embed="rId2">
            <a:alphaModFix amt="31000"/>
          </a:blip>
          <a:srcRect t="34166"/>
          <a:stretch/>
        </p:blipFill>
        <p:spPr>
          <a:xfrm>
            <a:off x="-209694" y="2515299"/>
            <a:ext cx="6918400" cy="3413775"/>
          </a:xfrm>
          <a:prstGeom prst="rect">
            <a:avLst/>
          </a:prstGeom>
          <a:noFill/>
          <a:ln>
            <a:noFill/>
          </a:ln>
        </p:spPr>
      </p:pic>
      <p:pic>
        <p:nvPicPr>
          <p:cNvPr id="407" name="Google Shape;407;p129"/>
          <p:cNvPicPr preferRelativeResize="0"/>
          <p:nvPr/>
        </p:nvPicPr>
        <p:blipFill rotWithShape="1">
          <a:blip r:embed="rId3">
            <a:alphaModFix amt="38000"/>
          </a:blip>
          <a:srcRect t="37941"/>
          <a:stretch/>
        </p:blipFill>
        <p:spPr>
          <a:xfrm rot="10800000" flipH="1">
            <a:off x="-414194" y="-785575"/>
            <a:ext cx="9871124" cy="4591304"/>
          </a:xfrm>
          <a:prstGeom prst="rect">
            <a:avLst/>
          </a:prstGeom>
          <a:noFill/>
          <a:ln>
            <a:noFill/>
          </a:ln>
        </p:spPr>
      </p:pic>
      <p:pic>
        <p:nvPicPr>
          <p:cNvPr id="408" name="Google Shape;408;p129"/>
          <p:cNvPicPr preferRelativeResize="0"/>
          <p:nvPr/>
        </p:nvPicPr>
        <p:blipFill rotWithShape="1">
          <a:blip r:embed="rId4">
            <a:alphaModFix amt="60000"/>
          </a:blip>
          <a:srcRect/>
          <a:stretch/>
        </p:blipFill>
        <p:spPr>
          <a:xfrm rot="487117" flipH="1">
            <a:off x="8499773" y="2460094"/>
            <a:ext cx="223202" cy="223203"/>
          </a:xfrm>
          <a:prstGeom prst="rect">
            <a:avLst/>
          </a:prstGeom>
          <a:noFill/>
          <a:ln>
            <a:noFill/>
          </a:ln>
        </p:spPr>
      </p:pic>
      <p:pic>
        <p:nvPicPr>
          <p:cNvPr id="409" name="Google Shape;409;p129"/>
          <p:cNvPicPr preferRelativeResize="0"/>
          <p:nvPr/>
        </p:nvPicPr>
        <p:blipFill rotWithShape="1">
          <a:blip r:embed="rId5">
            <a:alphaModFix/>
          </a:blip>
          <a:srcRect/>
          <a:stretch/>
        </p:blipFill>
        <p:spPr>
          <a:xfrm flipH="1">
            <a:off x="-1083900" y="-753555"/>
            <a:ext cx="2522550" cy="2035950"/>
          </a:xfrm>
          <a:prstGeom prst="rect">
            <a:avLst/>
          </a:prstGeom>
          <a:noFill/>
          <a:ln>
            <a:noFill/>
          </a:ln>
        </p:spPr>
      </p:pic>
      <p:pic>
        <p:nvPicPr>
          <p:cNvPr id="410" name="Google Shape;410;p129"/>
          <p:cNvPicPr preferRelativeResize="0"/>
          <p:nvPr/>
        </p:nvPicPr>
        <p:blipFill rotWithShape="1">
          <a:blip r:embed="rId6">
            <a:alphaModFix/>
          </a:blip>
          <a:srcRect/>
          <a:stretch/>
        </p:blipFill>
        <p:spPr>
          <a:xfrm>
            <a:off x="-895000" y="3362248"/>
            <a:ext cx="2705501" cy="2183575"/>
          </a:xfrm>
          <a:prstGeom prst="rect">
            <a:avLst/>
          </a:prstGeom>
          <a:noFill/>
          <a:ln>
            <a:noFill/>
          </a:ln>
        </p:spPr>
      </p:pic>
      <p:pic>
        <p:nvPicPr>
          <p:cNvPr id="411" name="Google Shape;411;p129"/>
          <p:cNvPicPr preferRelativeResize="0"/>
          <p:nvPr/>
        </p:nvPicPr>
        <p:blipFill rotWithShape="1">
          <a:blip r:embed="rId7">
            <a:alphaModFix/>
          </a:blip>
          <a:srcRect/>
          <a:stretch/>
        </p:blipFill>
        <p:spPr>
          <a:xfrm>
            <a:off x="7460699" y="-692650"/>
            <a:ext cx="2812550" cy="2270000"/>
          </a:xfrm>
          <a:prstGeom prst="rect">
            <a:avLst/>
          </a:prstGeom>
          <a:noFill/>
          <a:ln>
            <a:noFill/>
          </a:ln>
        </p:spPr>
      </p:pic>
      <p:pic>
        <p:nvPicPr>
          <p:cNvPr id="412" name="Google Shape;412;p129"/>
          <p:cNvPicPr preferRelativeResize="0"/>
          <p:nvPr/>
        </p:nvPicPr>
        <p:blipFill rotWithShape="1">
          <a:blip r:embed="rId8">
            <a:alphaModFix/>
          </a:blip>
          <a:srcRect/>
          <a:stretch/>
        </p:blipFill>
        <p:spPr>
          <a:xfrm>
            <a:off x="7721752" y="4035752"/>
            <a:ext cx="2038475" cy="1645248"/>
          </a:xfrm>
          <a:prstGeom prst="rect">
            <a:avLst/>
          </a:prstGeom>
          <a:noFill/>
          <a:ln>
            <a:noFill/>
          </a:ln>
        </p:spPr>
      </p:pic>
      <p:pic>
        <p:nvPicPr>
          <p:cNvPr id="413" name="Google Shape;413;p129"/>
          <p:cNvPicPr preferRelativeResize="0"/>
          <p:nvPr/>
        </p:nvPicPr>
        <p:blipFill rotWithShape="1">
          <a:blip r:embed="rId5">
            <a:alphaModFix/>
          </a:blip>
          <a:srcRect/>
          <a:stretch/>
        </p:blipFill>
        <p:spPr>
          <a:xfrm flipH="1">
            <a:off x="424850" y="4433497"/>
            <a:ext cx="1317074" cy="1063000"/>
          </a:xfrm>
          <a:prstGeom prst="rect">
            <a:avLst/>
          </a:prstGeom>
          <a:noFill/>
          <a:ln>
            <a:noFill/>
          </a:ln>
        </p:spPr>
      </p:pic>
      <p:sp>
        <p:nvSpPr>
          <p:cNvPr id="414" name="Google Shape;414;p129"/>
          <p:cNvSpPr txBox="1">
            <a:spLocks noGrp="1"/>
          </p:cNvSpPr>
          <p:nvPr>
            <p:ph type="title"/>
          </p:nvPr>
        </p:nvSpPr>
        <p:spPr>
          <a:xfrm>
            <a:off x="2271000" y="1307100"/>
            <a:ext cx="4602000" cy="2529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415"/>
        <p:cNvGrpSpPr/>
        <p:nvPr/>
      </p:nvGrpSpPr>
      <p:grpSpPr>
        <a:xfrm>
          <a:off x="0" y="0"/>
          <a:ext cx="0" cy="0"/>
          <a:chOff x="0" y="0"/>
          <a:chExt cx="0" cy="0"/>
        </a:xfrm>
      </p:grpSpPr>
      <p:pic>
        <p:nvPicPr>
          <p:cNvPr id="416" name="Google Shape;416;p130"/>
          <p:cNvPicPr preferRelativeResize="0"/>
          <p:nvPr/>
        </p:nvPicPr>
        <p:blipFill rotWithShape="1">
          <a:blip r:embed="rId2">
            <a:alphaModFix amt="38000"/>
          </a:blip>
          <a:srcRect t="37941"/>
          <a:stretch/>
        </p:blipFill>
        <p:spPr>
          <a:xfrm rot="10800000">
            <a:off x="-714678" y="-955727"/>
            <a:ext cx="10188677" cy="4739002"/>
          </a:xfrm>
          <a:prstGeom prst="rect">
            <a:avLst/>
          </a:prstGeom>
          <a:noFill/>
          <a:ln>
            <a:noFill/>
          </a:ln>
        </p:spPr>
      </p:pic>
      <p:pic>
        <p:nvPicPr>
          <p:cNvPr id="417" name="Google Shape;417;p130"/>
          <p:cNvPicPr preferRelativeResize="0"/>
          <p:nvPr/>
        </p:nvPicPr>
        <p:blipFill rotWithShape="1">
          <a:blip r:embed="rId3">
            <a:alphaModFix amt="31000"/>
          </a:blip>
          <a:srcRect t="34166"/>
          <a:stretch/>
        </p:blipFill>
        <p:spPr>
          <a:xfrm flipH="1">
            <a:off x="2994549" y="2209799"/>
            <a:ext cx="6918400" cy="3413775"/>
          </a:xfrm>
          <a:prstGeom prst="rect">
            <a:avLst/>
          </a:prstGeom>
          <a:noFill/>
          <a:ln>
            <a:noFill/>
          </a:ln>
        </p:spPr>
      </p:pic>
      <p:pic>
        <p:nvPicPr>
          <p:cNvPr id="418" name="Google Shape;418;p130"/>
          <p:cNvPicPr preferRelativeResize="0"/>
          <p:nvPr/>
        </p:nvPicPr>
        <p:blipFill rotWithShape="1">
          <a:blip r:embed="rId4">
            <a:alphaModFix amt="75000"/>
          </a:blip>
          <a:srcRect/>
          <a:stretch/>
        </p:blipFill>
        <p:spPr>
          <a:xfrm rot="-6847915" flipH="1">
            <a:off x="2457654" y="4336771"/>
            <a:ext cx="534664" cy="534659"/>
          </a:xfrm>
          <a:prstGeom prst="rect">
            <a:avLst/>
          </a:prstGeom>
          <a:noFill/>
          <a:ln>
            <a:noFill/>
          </a:ln>
        </p:spPr>
      </p:pic>
      <p:sp>
        <p:nvSpPr>
          <p:cNvPr id="419" name="Google Shape;419;p130"/>
          <p:cNvSpPr txBox="1">
            <a:spLocks noGrp="1"/>
          </p:cNvSpPr>
          <p:nvPr>
            <p:ph type="title"/>
          </p:nvPr>
        </p:nvSpPr>
        <p:spPr>
          <a:xfrm>
            <a:off x="4476600" y="1289075"/>
            <a:ext cx="3954300" cy="156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20" name="Google Shape;420;p130"/>
          <p:cNvSpPr txBox="1">
            <a:spLocks noGrp="1"/>
          </p:cNvSpPr>
          <p:nvPr>
            <p:ph type="subTitle" idx="1"/>
          </p:nvPr>
        </p:nvSpPr>
        <p:spPr>
          <a:xfrm>
            <a:off x="4476600" y="2849675"/>
            <a:ext cx="3954300" cy="1004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CUSTOM_12">
    <p:spTree>
      <p:nvGrpSpPr>
        <p:cNvPr id="1" name="Shape 47"/>
        <p:cNvGrpSpPr/>
        <p:nvPr/>
      </p:nvGrpSpPr>
      <p:grpSpPr>
        <a:xfrm>
          <a:off x="0" y="0"/>
          <a:ext cx="0" cy="0"/>
          <a:chOff x="0" y="0"/>
          <a:chExt cx="0" cy="0"/>
        </a:xfrm>
      </p:grpSpPr>
      <p:pic>
        <p:nvPicPr>
          <p:cNvPr id="48" name="Google Shape;48;p95"/>
          <p:cNvPicPr preferRelativeResize="0"/>
          <p:nvPr/>
        </p:nvPicPr>
        <p:blipFill rotWithShape="1">
          <a:blip r:embed="rId2">
            <a:alphaModFix amt="38000"/>
          </a:blip>
          <a:srcRect t="37941"/>
          <a:stretch/>
        </p:blipFill>
        <p:spPr>
          <a:xfrm rot="10800000">
            <a:off x="-363550" y="-713755"/>
            <a:ext cx="9871124" cy="4591304"/>
          </a:xfrm>
          <a:prstGeom prst="rect">
            <a:avLst/>
          </a:prstGeom>
          <a:noFill/>
          <a:ln>
            <a:noFill/>
          </a:ln>
        </p:spPr>
      </p:pic>
      <p:pic>
        <p:nvPicPr>
          <p:cNvPr id="49" name="Google Shape;49;p95"/>
          <p:cNvPicPr preferRelativeResize="0"/>
          <p:nvPr/>
        </p:nvPicPr>
        <p:blipFill rotWithShape="1">
          <a:blip r:embed="rId3">
            <a:alphaModFix amt="75000"/>
          </a:blip>
          <a:srcRect/>
          <a:stretch/>
        </p:blipFill>
        <p:spPr>
          <a:xfrm rot="-326146" flipH="1">
            <a:off x="8304531" y="3815832"/>
            <a:ext cx="1502102" cy="1502081"/>
          </a:xfrm>
          <a:prstGeom prst="rect">
            <a:avLst/>
          </a:prstGeom>
          <a:noFill/>
          <a:ln>
            <a:noFill/>
          </a:ln>
        </p:spPr>
      </p:pic>
      <p:pic>
        <p:nvPicPr>
          <p:cNvPr id="50" name="Google Shape;50;p95"/>
          <p:cNvPicPr preferRelativeResize="0"/>
          <p:nvPr/>
        </p:nvPicPr>
        <p:blipFill rotWithShape="1">
          <a:blip r:embed="rId4">
            <a:alphaModFix amt="75000"/>
          </a:blip>
          <a:srcRect/>
          <a:stretch/>
        </p:blipFill>
        <p:spPr>
          <a:xfrm rot="6564088" flipH="1">
            <a:off x="-413094" y="4084383"/>
            <a:ext cx="1502102" cy="1502080"/>
          </a:xfrm>
          <a:prstGeom prst="rect">
            <a:avLst/>
          </a:prstGeom>
          <a:noFill/>
          <a:ln>
            <a:noFill/>
          </a:ln>
        </p:spPr>
      </p:pic>
      <p:pic>
        <p:nvPicPr>
          <p:cNvPr id="51" name="Google Shape;51;p95"/>
          <p:cNvPicPr preferRelativeResize="0"/>
          <p:nvPr/>
        </p:nvPicPr>
        <p:blipFill rotWithShape="1">
          <a:blip r:embed="rId5">
            <a:alphaModFix amt="69000"/>
          </a:blip>
          <a:srcRect/>
          <a:stretch/>
        </p:blipFill>
        <p:spPr>
          <a:xfrm rot="-487135">
            <a:off x="7932656" y="4573004"/>
            <a:ext cx="1216427" cy="1216472"/>
          </a:xfrm>
          <a:prstGeom prst="rect">
            <a:avLst/>
          </a:prstGeom>
          <a:noFill/>
          <a:ln>
            <a:noFill/>
          </a:ln>
        </p:spPr>
      </p:pic>
      <p:pic>
        <p:nvPicPr>
          <p:cNvPr id="52" name="Google Shape;52;p95"/>
          <p:cNvPicPr preferRelativeResize="0"/>
          <p:nvPr/>
        </p:nvPicPr>
        <p:blipFill rotWithShape="1">
          <a:blip r:embed="rId6">
            <a:alphaModFix amt="69000"/>
          </a:blip>
          <a:srcRect/>
          <a:stretch/>
        </p:blipFill>
        <p:spPr>
          <a:xfrm rot="-487145">
            <a:off x="-97441" y="3805202"/>
            <a:ext cx="870798" cy="870844"/>
          </a:xfrm>
          <a:prstGeom prst="rect">
            <a:avLst/>
          </a:prstGeom>
          <a:noFill/>
          <a:ln>
            <a:noFill/>
          </a:ln>
        </p:spPr>
      </p:pic>
      <p:sp>
        <p:nvSpPr>
          <p:cNvPr id="53" name="Google Shape;53;p9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4" name="Google Shape;54;p95"/>
          <p:cNvSpPr txBox="1">
            <a:spLocks noGrp="1"/>
          </p:cNvSpPr>
          <p:nvPr>
            <p:ph type="title" idx="2"/>
          </p:nvPr>
        </p:nvSpPr>
        <p:spPr>
          <a:xfrm>
            <a:off x="2230612" y="3541200"/>
            <a:ext cx="1908600" cy="3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5" name="Google Shape;55;p95"/>
          <p:cNvSpPr txBox="1">
            <a:spLocks noGrp="1"/>
          </p:cNvSpPr>
          <p:nvPr>
            <p:ph type="subTitle" idx="1"/>
          </p:nvPr>
        </p:nvSpPr>
        <p:spPr>
          <a:xfrm>
            <a:off x="2230600" y="3938700"/>
            <a:ext cx="1908600" cy="61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6" name="Google Shape;56;p95"/>
          <p:cNvSpPr txBox="1">
            <a:spLocks noGrp="1"/>
          </p:cNvSpPr>
          <p:nvPr>
            <p:ph type="title" idx="3"/>
          </p:nvPr>
        </p:nvSpPr>
        <p:spPr>
          <a:xfrm>
            <a:off x="5004787" y="3541200"/>
            <a:ext cx="1908600" cy="3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7" name="Google Shape;57;p95"/>
          <p:cNvSpPr txBox="1">
            <a:spLocks noGrp="1"/>
          </p:cNvSpPr>
          <p:nvPr>
            <p:ph type="subTitle" idx="4"/>
          </p:nvPr>
        </p:nvSpPr>
        <p:spPr>
          <a:xfrm>
            <a:off x="5004775" y="3938700"/>
            <a:ext cx="1908600" cy="61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5">
  <p:cSld name="CUSTOM_17_1_1">
    <p:spTree>
      <p:nvGrpSpPr>
        <p:cNvPr id="1" name="Shape 421"/>
        <p:cNvGrpSpPr/>
        <p:nvPr/>
      </p:nvGrpSpPr>
      <p:grpSpPr>
        <a:xfrm>
          <a:off x="0" y="0"/>
          <a:ext cx="0" cy="0"/>
          <a:chOff x="0" y="0"/>
          <a:chExt cx="0" cy="0"/>
        </a:xfrm>
      </p:grpSpPr>
      <p:pic>
        <p:nvPicPr>
          <p:cNvPr id="422" name="Google Shape;422;p131"/>
          <p:cNvPicPr preferRelativeResize="0"/>
          <p:nvPr/>
        </p:nvPicPr>
        <p:blipFill rotWithShape="1">
          <a:blip r:embed="rId2">
            <a:alphaModFix amt="31000"/>
          </a:blip>
          <a:srcRect t="34166"/>
          <a:stretch/>
        </p:blipFill>
        <p:spPr>
          <a:xfrm flipH="1">
            <a:off x="2480642" y="2515299"/>
            <a:ext cx="6918400" cy="3413775"/>
          </a:xfrm>
          <a:prstGeom prst="rect">
            <a:avLst/>
          </a:prstGeom>
          <a:noFill/>
          <a:ln>
            <a:noFill/>
          </a:ln>
        </p:spPr>
      </p:pic>
      <p:pic>
        <p:nvPicPr>
          <p:cNvPr id="423" name="Google Shape;423;p131"/>
          <p:cNvPicPr preferRelativeResize="0"/>
          <p:nvPr/>
        </p:nvPicPr>
        <p:blipFill rotWithShape="1">
          <a:blip r:embed="rId3">
            <a:alphaModFix amt="38000"/>
          </a:blip>
          <a:srcRect t="37941"/>
          <a:stretch/>
        </p:blipFill>
        <p:spPr>
          <a:xfrm rot="10800000">
            <a:off x="-267582" y="-785575"/>
            <a:ext cx="9871124" cy="4591304"/>
          </a:xfrm>
          <a:prstGeom prst="rect">
            <a:avLst/>
          </a:prstGeom>
          <a:noFill/>
          <a:ln>
            <a:noFill/>
          </a:ln>
        </p:spPr>
      </p:pic>
      <p:pic>
        <p:nvPicPr>
          <p:cNvPr id="424" name="Google Shape;424;p131"/>
          <p:cNvPicPr preferRelativeResize="0"/>
          <p:nvPr/>
        </p:nvPicPr>
        <p:blipFill rotWithShape="1">
          <a:blip r:embed="rId4">
            <a:alphaModFix amt="60000"/>
          </a:blip>
          <a:srcRect/>
          <a:stretch/>
        </p:blipFill>
        <p:spPr>
          <a:xfrm rot="-487117">
            <a:off x="466373" y="2460094"/>
            <a:ext cx="223202" cy="223203"/>
          </a:xfrm>
          <a:prstGeom prst="rect">
            <a:avLst/>
          </a:prstGeom>
          <a:noFill/>
          <a:ln>
            <a:noFill/>
          </a:ln>
        </p:spPr>
      </p:pic>
      <p:pic>
        <p:nvPicPr>
          <p:cNvPr id="425" name="Google Shape;425;p131"/>
          <p:cNvPicPr preferRelativeResize="0"/>
          <p:nvPr/>
        </p:nvPicPr>
        <p:blipFill rotWithShape="1">
          <a:blip r:embed="rId5">
            <a:alphaModFix/>
          </a:blip>
          <a:srcRect/>
          <a:stretch/>
        </p:blipFill>
        <p:spPr>
          <a:xfrm>
            <a:off x="7750698" y="-753555"/>
            <a:ext cx="2522550" cy="2035950"/>
          </a:xfrm>
          <a:prstGeom prst="rect">
            <a:avLst/>
          </a:prstGeom>
          <a:noFill/>
          <a:ln>
            <a:noFill/>
          </a:ln>
        </p:spPr>
      </p:pic>
      <p:pic>
        <p:nvPicPr>
          <p:cNvPr id="426" name="Google Shape;426;p131"/>
          <p:cNvPicPr preferRelativeResize="0"/>
          <p:nvPr/>
        </p:nvPicPr>
        <p:blipFill rotWithShape="1">
          <a:blip r:embed="rId6">
            <a:alphaModFix/>
          </a:blip>
          <a:srcRect/>
          <a:stretch/>
        </p:blipFill>
        <p:spPr>
          <a:xfrm flipH="1">
            <a:off x="-1083900" y="-692650"/>
            <a:ext cx="2812550" cy="2270000"/>
          </a:xfrm>
          <a:prstGeom prst="rect">
            <a:avLst/>
          </a:prstGeom>
          <a:noFill/>
          <a:ln>
            <a:noFill/>
          </a:ln>
        </p:spPr>
      </p:pic>
      <p:sp>
        <p:nvSpPr>
          <p:cNvPr id="427" name="Google Shape;427;p131"/>
          <p:cNvSpPr txBox="1">
            <a:spLocks noGrp="1"/>
          </p:cNvSpPr>
          <p:nvPr>
            <p:ph type="title"/>
          </p:nvPr>
        </p:nvSpPr>
        <p:spPr>
          <a:xfrm>
            <a:off x="2236650" y="537700"/>
            <a:ext cx="4670700" cy="105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28" name="Google Shape;428;p131"/>
          <p:cNvSpPr txBox="1">
            <a:spLocks noGrp="1"/>
          </p:cNvSpPr>
          <p:nvPr>
            <p:ph type="subTitle" idx="1"/>
          </p:nvPr>
        </p:nvSpPr>
        <p:spPr>
          <a:xfrm>
            <a:off x="2236650" y="1591525"/>
            <a:ext cx="4670700" cy="1004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429"/>
        <p:cNvGrpSpPr/>
        <p:nvPr/>
      </p:nvGrpSpPr>
      <p:grpSpPr>
        <a:xfrm>
          <a:off x="0" y="0"/>
          <a:ext cx="0" cy="0"/>
          <a:chOff x="0" y="0"/>
          <a:chExt cx="0" cy="0"/>
        </a:xfrm>
      </p:grpSpPr>
      <p:pic>
        <p:nvPicPr>
          <p:cNvPr id="430" name="Google Shape;430;p132"/>
          <p:cNvPicPr preferRelativeResize="0"/>
          <p:nvPr/>
        </p:nvPicPr>
        <p:blipFill rotWithShape="1">
          <a:blip r:embed="rId2">
            <a:alphaModFix amt="31000"/>
          </a:blip>
          <a:srcRect t="34166"/>
          <a:stretch/>
        </p:blipFill>
        <p:spPr>
          <a:xfrm flipH="1">
            <a:off x="2273876" y="1771649"/>
            <a:ext cx="6918400" cy="3413775"/>
          </a:xfrm>
          <a:prstGeom prst="rect">
            <a:avLst/>
          </a:prstGeom>
          <a:noFill/>
          <a:ln>
            <a:noFill/>
          </a:ln>
        </p:spPr>
      </p:pic>
      <p:pic>
        <p:nvPicPr>
          <p:cNvPr id="431" name="Google Shape;431;p132"/>
          <p:cNvPicPr preferRelativeResize="0"/>
          <p:nvPr/>
        </p:nvPicPr>
        <p:blipFill rotWithShape="1">
          <a:blip r:embed="rId2">
            <a:alphaModFix amt="31000"/>
          </a:blip>
          <a:srcRect b="71614"/>
          <a:stretch/>
        </p:blipFill>
        <p:spPr>
          <a:xfrm rot="10800000">
            <a:off x="-84499" y="3826423"/>
            <a:ext cx="6918400" cy="1471927"/>
          </a:xfrm>
          <a:prstGeom prst="rect">
            <a:avLst/>
          </a:prstGeom>
          <a:noFill/>
          <a:ln>
            <a:noFill/>
          </a:ln>
        </p:spPr>
      </p:pic>
      <p:pic>
        <p:nvPicPr>
          <p:cNvPr id="432" name="Google Shape;432;p132"/>
          <p:cNvPicPr preferRelativeResize="0"/>
          <p:nvPr/>
        </p:nvPicPr>
        <p:blipFill rotWithShape="1">
          <a:blip r:embed="rId3">
            <a:alphaModFix amt="87000"/>
          </a:blip>
          <a:srcRect/>
          <a:stretch/>
        </p:blipFill>
        <p:spPr>
          <a:xfrm rot="1020435" flipH="1">
            <a:off x="-299024" y="-376648"/>
            <a:ext cx="1583266" cy="1583280"/>
          </a:xfrm>
          <a:prstGeom prst="rect">
            <a:avLst/>
          </a:prstGeom>
          <a:noFill/>
          <a:ln>
            <a:noFill/>
          </a:ln>
        </p:spPr>
      </p:pic>
      <p:pic>
        <p:nvPicPr>
          <p:cNvPr id="433" name="Google Shape;433;p132"/>
          <p:cNvPicPr preferRelativeResize="0"/>
          <p:nvPr/>
        </p:nvPicPr>
        <p:blipFill rotWithShape="1">
          <a:blip r:embed="rId4">
            <a:alphaModFix amt="82000"/>
          </a:blip>
          <a:srcRect/>
          <a:stretch/>
        </p:blipFill>
        <p:spPr>
          <a:xfrm rot="3932002" flipH="1">
            <a:off x="7795528" y="-393189"/>
            <a:ext cx="1588296" cy="1588307"/>
          </a:xfrm>
          <a:prstGeom prst="rect">
            <a:avLst/>
          </a:prstGeom>
          <a:noFill/>
          <a:ln>
            <a:noFill/>
          </a:ln>
        </p:spPr>
      </p:pic>
      <p:pic>
        <p:nvPicPr>
          <p:cNvPr id="434" name="Google Shape;434;p132"/>
          <p:cNvPicPr preferRelativeResize="0"/>
          <p:nvPr/>
        </p:nvPicPr>
        <p:blipFill rotWithShape="1">
          <a:blip r:embed="rId5">
            <a:alphaModFix amt="69000"/>
          </a:blip>
          <a:srcRect/>
          <a:stretch/>
        </p:blipFill>
        <p:spPr>
          <a:xfrm rot="1625203" flipH="1">
            <a:off x="-453467" y="537447"/>
            <a:ext cx="1055868" cy="1055889"/>
          </a:xfrm>
          <a:prstGeom prst="rect">
            <a:avLst/>
          </a:prstGeom>
          <a:noFill/>
          <a:ln>
            <a:noFill/>
          </a:ln>
        </p:spPr>
      </p:pic>
      <p:pic>
        <p:nvPicPr>
          <p:cNvPr id="435" name="Google Shape;435;p132"/>
          <p:cNvPicPr preferRelativeResize="0"/>
          <p:nvPr/>
        </p:nvPicPr>
        <p:blipFill rotWithShape="1">
          <a:blip r:embed="rId6">
            <a:alphaModFix amt="75000"/>
          </a:blip>
          <a:srcRect/>
          <a:stretch/>
        </p:blipFill>
        <p:spPr>
          <a:xfrm rot="-97007" flipH="1">
            <a:off x="8343522" y="737105"/>
            <a:ext cx="978885" cy="978857"/>
          </a:xfrm>
          <a:prstGeom prst="rect">
            <a:avLst/>
          </a:prstGeom>
          <a:noFill/>
          <a:ln>
            <a:noFill/>
          </a:ln>
        </p:spPr>
      </p:pic>
      <p:sp>
        <p:nvSpPr>
          <p:cNvPr id="436" name="Google Shape;436;p13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37" name="Google Shape;437;p132"/>
          <p:cNvSpPr txBox="1">
            <a:spLocks noGrp="1"/>
          </p:cNvSpPr>
          <p:nvPr>
            <p:ph type="title" idx="2"/>
          </p:nvPr>
        </p:nvSpPr>
        <p:spPr>
          <a:xfrm>
            <a:off x="2656666" y="2954868"/>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38" name="Google Shape;438;p132"/>
          <p:cNvSpPr txBox="1">
            <a:spLocks noGrp="1"/>
          </p:cNvSpPr>
          <p:nvPr>
            <p:ph type="subTitle" idx="1"/>
          </p:nvPr>
        </p:nvSpPr>
        <p:spPr>
          <a:xfrm>
            <a:off x="2656677" y="3354650"/>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39" name="Google Shape;439;p132"/>
          <p:cNvSpPr txBox="1">
            <a:spLocks noGrp="1"/>
          </p:cNvSpPr>
          <p:nvPr>
            <p:ph type="title" idx="3"/>
          </p:nvPr>
        </p:nvSpPr>
        <p:spPr>
          <a:xfrm>
            <a:off x="6487337" y="2954868"/>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40" name="Google Shape;440;p132"/>
          <p:cNvSpPr txBox="1">
            <a:spLocks noGrp="1"/>
          </p:cNvSpPr>
          <p:nvPr>
            <p:ph type="subTitle" idx="4"/>
          </p:nvPr>
        </p:nvSpPr>
        <p:spPr>
          <a:xfrm>
            <a:off x="6487350" y="3354650"/>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41" name="Google Shape;441;p132"/>
          <p:cNvSpPr txBox="1">
            <a:spLocks noGrp="1"/>
          </p:cNvSpPr>
          <p:nvPr>
            <p:ph type="title" idx="5"/>
          </p:nvPr>
        </p:nvSpPr>
        <p:spPr>
          <a:xfrm>
            <a:off x="741313" y="2954868"/>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42" name="Google Shape;442;p132"/>
          <p:cNvSpPr txBox="1">
            <a:spLocks noGrp="1"/>
          </p:cNvSpPr>
          <p:nvPr>
            <p:ph type="subTitle" idx="6"/>
          </p:nvPr>
        </p:nvSpPr>
        <p:spPr>
          <a:xfrm>
            <a:off x="741325" y="3354650"/>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43" name="Google Shape;443;p132"/>
          <p:cNvSpPr txBox="1">
            <a:spLocks noGrp="1"/>
          </p:cNvSpPr>
          <p:nvPr>
            <p:ph type="title" idx="7"/>
          </p:nvPr>
        </p:nvSpPr>
        <p:spPr>
          <a:xfrm>
            <a:off x="4571998" y="2954868"/>
            <a:ext cx="1838700" cy="39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44" name="Google Shape;444;p132"/>
          <p:cNvSpPr txBox="1">
            <a:spLocks noGrp="1"/>
          </p:cNvSpPr>
          <p:nvPr>
            <p:ph type="subTitle" idx="8"/>
          </p:nvPr>
        </p:nvSpPr>
        <p:spPr>
          <a:xfrm>
            <a:off x="4572008" y="3354650"/>
            <a:ext cx="1838700" cy="6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4">
  <p:cSld name="CUSTOM_14_1">
    <p:spTree>
      <p:nvGrpSpPr>
        <p:cNvPr id="1" name="Shape 445"/>
        <p:cNvGrpSpPr/>
        <p:nvPr/>
      </p:nvGrpSpPr>
      <p:grpSpPr>
        <a:xfrm>
          <a:off x="0" y="0"/>
          <a:ext cx="0" cy="0"/>
          <a:chOff x="0" y="0"/>
          <a:chExt cx="0" cy="0"/>
        </a:xfrm>
      </p:grpSpPr>
      <p:pic>
        <p:nvPicPr>
          <p:cNvPr id="446" name="Google Shape;446;p133"/>
          <p:cNvPicPr preferRelativeResize="0"/>
          <p:nvPr/>
        </p:nvPicPr>
        <p:blipFill rotWithShape="1">
          <a:blip r:embed="rId2">
            <a:alphaModFix amt="31000"/>
          </a:blip>
          <a:srcRect t="34166"/>
          <a:stretch/>
        </p:blipFill>
        <p:spPr>
          <a:xfrm rot="10800000" flipH="1">
            <a:off x="-209694" y="-524900"/>
            <a:ext cx="6918400" cy="3413775"/>
          </a:xfrm>
          <a:prstGeom prst="rect">
            <a:avLst/>
          </a:prstGeom>
          <a:noFill/>
          <a:ln>
            <a:noFill/>
          </a:ln>
        </p:spPr>
      </p:pic>
      <p:pic>
        <p:nvPicPr>
          <p:cNvPr id="447" name="Google Shape;447;p133"/>
          <p:cNvPicPr preferRelativeResize="0"/>
          <p:nvPr/>
        </p:nvPicPr>
        <p:blipFill rotWithShape="1">
          <a:blip r:embed="rId3">
            <a:alphaModFix amt="38000"/>
          </a:blip>
          <a:srcRect t="37941"/>
          <a:stretch/>
        </p:blipFill>
        <p:spPr>
          <a:xfrm>
            <a:off x="-414194" y="1598445"/>
            <a:ext cx="9871124" cy="4591304"/>
          </a:xfrm>
          <a:prstGeom prst="rect">
            <a:avLst/>
          </a:prstGeom>
          <a:noFill/>
          <a:ln>
            <a:noFill/>
          </a:ln>
        </p:spPr>
      </p:pic>
      <p:pic>
        <p:nvPicPr>
          <p:cNvPr id="448" name="Google Shape;448;p133"/>
          <p:cNvPicPr preferRelativeResize="0"/>
          <p:nvPr/>
        </p:nvPicPr>
        <p:blipFill rotWithShape="1">
          <a:blip r:embed="rId4">
            <a:alphaModFix amt="60000"/>
          </a:blip>
          <a:srcRect/>
          <a:stretch/>
        </p:blipFill>
        <p:spPr>
          <a:xfrm rot="10312883">
            <a:off x="8499773" y="2720877"/>
            <a:ext cx="223202" cy="223203"/>
          </a:xfrm>
          <a:prstGeom prst="rect">
            <a:avLst/>
          </a:prstGeom>
          <a:noFill/>
          <a:ln>
            <a:noFill/>
          </a:ln>
        </p:spPr>
      </p:pic>
      <p:pic>
        <p:nvPicPr>
          <p:cNvPr id="449" name="Google Shape;449;p133"/>
          <p:cNvPicPr preferRelativeResize="0"/>
          <p:nvPr/>
        </p:nvPicPr>
        <p:blipFill rotWithShape="1">
          <a:blip r:embed="rId5">
            <a:alphaModFix/>
          </a:blip>
          <a:srcRect/>
          <a:stretch/>
        </p:blipFill>
        <p:spPr>
          <a:xfrm rot="10800000">
            <a:off x="-955450" y="4375925"/>
            <a:ext cx="2036700" cy="1643800"/>
          </a:xfrm>
          <a:prstGeom prst="rect">
            <a:avLst/>
          </a:prstGeom>
          <a:noFill/>
          <a:ln>
            <a:noFill/>
          </a:ln>
        </p:spPr>
      </p:pic>
      <p:pic>
        <p:nvPicPr>
          <p:cNvPr id="450" name="Google Shape;450;p133"/>
          <p:cNvPicPr preferRelativeResize="0"/>
          <p:nvPr/>
        </p:nvPicPr>
        <p:blipFill rotWithShape="1">
          <a:blip r:embed="rId6">
            <a:alphaModFix/>
          </a:blip>
          <a:srcRect/>
          <a:stretch/>
        </p:blipFill>
        <p:spPr>
          <a:xfrm rot="10800000" flipH="1">
            <a:off x="-1175375" y="-652612"/>
            <a:ext cx="2705501" cy="2183575"/>
          </a:xfrm>
          <a:prstGeom prst="rect">
            <a:avLst/>
          </a:prstGeom>
          <a:noFill/>
          <a:ln>
            <a:noFill/>
          </a:ln>
        </p:spPr>
      </p:pic>
      <p:pic>
        <p:nvPicPr>
          <p:cNvPr id="451" name="Google Shape;451;p133"/>
          <p:cNvPicPr preferRelativeResize="0"/>
          <p:nvPr/>
        </p:nvPicPr>
        <p:blipFill rotWithShape="1">
          <a:blip r:embed="rId7">
            <a:alphaModFix/>
          </a:blip>
          <a:srcRect/>
          <a:stretch/>
        </p:blipFill>
        <p:spPr>
          <a:xfrm rot="10800000" flipH="1">
            <a:off x="7721374" y="3919750"/>
            <a:ext cx="2812550" cy="2270000"/>
          </a:xfrm>
          <a:prstGeom prst="rect">
            <a:avLst/>
          </a:prstGeom>
          <a:noFill/>
          <a:ln>
            <a:noFill/>
          </a:ln>
        </p:spPr>
      </p:pic>
      <p:pic>
        <p:nvPicPr>
          <p:cNvPr id="452" name="Google Shape;452;p133"/>
          <p:cNvPicPr preferRelativeResize="0"/>
          <p:nvPr/>
        </p:nvPicPr>
        <p:blipFill rotWithShape="1">
          <a:blip r:embed="rId8">
            <a:alphaModFix/>
          </a:blip>
          <a:srcRect/>
          <a:stretch/>
        </p:blipFill>
        <p:spPr>
          <a:xfrm rot="10800000" flipH="1">
            <a:off x="7592140" y="-627526"/>
            <a:ext cx="2038475" cy="1645248"/>
          </a:xfrm>
          <a:prstGeom prst="rect">
            <a:avLst/>
          </a:prstGeom>
          <a:noFill/>
          <a:ln>
            <a:noFill/>
          </a:ln>
        </p:spPr>
      </p:pic>
      <p:pic>
        <p:nvPicPr>
          <p:cNvPr id="453" name="Google Shape;453;p133"/>
          <p:cNvPicPr preferRelativeResize="0"/>
          <p:nvPr/>
        </p:nvPicPr>
        <p:blipFill rotWithShape="1">
          <a:blip r:embed="rId5">
            <a:alphaModFix/>
          </a:blip>
          <a:srcRect/>
          <a:stretch/>
        </p:blipFill>
        <p:spPr>
          <a:xfrm rot="10800000">
            <a:off x="-574600" y="1017725"/>
            <a:ext cx="1074500" cy="867225"/>
          </a:xfrm>
          <a:prstGeom prst="rect">
            <a:avLst/>
          </a:prstGeom>
          <a:noFill/>
          <a:ln>
            <a:noFill/>
          </a:ln>
        </p:spPr>
      </p:pic>
      <p:sp>
        <p:nvSpPr>
          <p:cNvPr id="454" name="Google Shape;454;p133"/>
          <p:cNvSpPr txBox="1">
            <a:spLocks noGrp="1"/>
          </p:cNvSpPr>
          <p:nvPr>
            <p:ph type="subTitle" idx="1"/>
          </p:nvPr>
        </p:nvSpPr>
        <p:spPr>
          <a:xfrm>
            <a:off x="914175" y="1599400"/>
            <a:ext cx="3591900" cy="270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5" name="Google Shape;455;p133"/>
          <p:cNvSpPr txBox="1">
            <a:spLocks noGrp="1"/>
          </p:cNvSpPr>
          <p:nvPr>
            <p:ph type="subTitle" idx="2"/>
          </p:nvPr>
        </p:nvSpPr>
        <p:spPr>
          <a:xfrm>
            <a:off x="4637924" y="1599400"/>
            <a:ext cx="3591900" cy="270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6" name="Google Shape;456;p13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457"/>
        <p:cNvGrpSpPr/>
        <p:nvPr/>
      </p:nvGrpSpPr>
      <p:grpSpPr>
        <a:xfrm>
          <a:off x="0" y="0"/>
          <a:ext cx="0" cy="0"/>
          <a:chOff x="0" y="0"/>
          <a:chExt cx="0" cy="0"/>
        </a:xfrm>
      </p:grpSpPr>
      <p:pic>
        <p:nvPicPr>
          <p:cNvPr id="458" name="Google Shape;458;p134"/>
          <p:cNvPicPr preferRelativeResize="0"/>
          <p:nvPr/>
        </p:nvPicPr>
        <p:blipFill rotWithShape="1">
          <a:blip r:embed="rId2">
            <a:alphaModFix amt="31000"/>
          </a:blip>
          <a:srcRect t="34166"/>
          <a:stretch/>
        </p:blipFill>
        <p:spPr>
          <a:xfrm>
            <a:off x="-72425" y="1771649"/>
            <a:ext cx="6918400" cy="3413775"/>
          </a:xfrm>
          <a:prstGeom prst="rect">
            <a:avLst/>
          </a:prstGeom>
          <a:noFill/>
          <a:ln>
            <a:noFill/>
          </a:ln>
        </p:spPr>
      </p:pic>
      <p:pic>
        <p:nvPicPr>
          <p:cNvPr id="459" name="Google Shape;459;p134"/>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460" name="Google Shape;460;p134"/>
          <p:cNvPicPr preferRelativeResize="0"/>
          <p:nvPr/>
        </p:nvPicPr>
        <p:blipFill rotWithShape="1">
          <a:blip r:embed="rId3">
            <a:alphaModFix amt="87000"/>
          </a:blip>
          <a:srcRect/>
          <a:stretch/>
        </p:blipFill>
        <p:spPr>
          <a:xfrm rot="1020443" flipH="1">
            <a:off x="-596584" y="-717775"/>
            <a:ext cx="2175543" cy="2175578"/>
          </a:xfrm>
          <a:prstGeom prst="rect">
            <a:avLst/>
          </a:prstGeom>
          <a:noFill/>
          <a:ln>
            <a:noFill/>
          </a:ln>
        </p:spPr>
      </p:pic>
      <p:pic>
        <p:nvPicPr>
          <p:cNvPr id="461" name="Google Shape;461;p134"/>
          <p:cNvPicPr preferRelativeResize="0"/>
          <p:nvPr/>
        </p:nvPicPr>
        <p:blipFill rotWithShape="1">
          <a:blip r:embed="rId4">
            <a:alphaModFix amt="69000"/>
          </a:blip>
          <a:srcRect/>
          <a:stretch/>
        </p:blipFill>
        <p:spPr>
          <a:xfrm rot="1625203" flipH="1">
            <a:off x="658883" y="3947047"/>
            <a:ext cx="1055868" cy="1055889"/>
          </a:xfrm>
          <a:prstGeom prst="rect">
            <a:avLst/>
          </a:prstGeom>
          <a:noFill/>
          <a:ln>
            <a:noFill/>
          </a:ln>
        </p:spPr>
      </p:pic>
      <p:pic>
        <p:nvPicPr>
          <p:cNvPr id="462" name="Google Shape;462;p134"/>
          <p:cNvPicPr preferRelativeResize="0"/>
          <p:nvPr/>
        </p:nvPicPr>
        <p:blipFill rotWithShape="1">
          <a:blip r:embed="rId5">
            <a:alphaModFix amt="75000"/>
          </a:blip>
          <a:srcRect/>
          <a:stretch/>
        </p:blipFill>
        <p:spPr>
          <a:xfrm rot="-10312853" flipH="1">
            <a:off x="6511022" y="-228876"/>
            <a:ext cx="720961" cy="720978"/>
          </a:xfrm>
          <a:prstGeom prst="rect">
            <a:avLst/>
          </a:prstGeom>
          <a:noFill/>
          <a:ln>
            <a:noFill/>
          </a:ln>
        </p:spPr>
      </p:pic>
      <p:sp>
        <p:nvSpPr>
          <p:cNvPr id="463" name="Google Shape;463;p134"/>
          <p:cNvSpPr txBox="1">
            <a:spLocks noGrp="1"/>
          </p:cNvSpPr>
          <p:nvPr>
            <p:ph type="title"/>
          </p:nvPr>
        </p:nvSpPr>
        <p:spPr>
          <a:xfrm>
            <a:off x="720000" y="1642350"/>
            <a:ext cx="2996700" cy="572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4" name="Google Shape;464;p134"/>
          <p:cNvSpPr txBox="1">
            <a:spLocks noGrp="1"/>
          </p:cNvSpPr>
          <p:nvPr>
            <p:ph type="subTitle" idx="1"/>
          </p:nvPr>
        </p:nvSpPr>
        <p:spPr>
          <a:xfrm>
            <a:off x="720000" y="2215050"/>
            <a:ext cx="2996700" cy="1304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6">
  <p:cSld name="CUSTOM_17_1_1_1">
    <p:spTree>
      <p:nvGrpSpPr>
        <p:cNvPr id="1" name="Shape 465"/>
        <p:cNvGrpSpPr/>
        <p:nvPr/>
      </p:nvGrpSpPr>
      <p:grpSpPr>
        <a:xfrm>
          <a:off x="0" y="0"/>
          <a:ext cx="0" cy="0"/>
          <a:chOff x="0" y="0"/>
          <a:chExt cx="0" cy="0"/>
        </a:xfrm>
      </p:grpSpPr>
      <p:pic>
        <p:nvPicPr>
          <p:cNvPr id="466" name="Google Shape;466;p135"/>
          <p:cNvPicPr preferRelativeResize="0"/>
          <p:nvPr/>
        </p:nvPicPr>
        <p:blipFill rotWithShape="1">
          <a:blip r:embed="rId2">
            <a:alphaModFix amt="31000"/>
          </a:blip>
          <a:srcRect t="34166"/>
          <a:stretch/>
        </p:blipFill>
        <p:spPr>
          <a:xfrm flipH="1">
            <a:off x="2480642" y="2515299"/>
            <a:ext cx="6918400" cy="3413775"/>
          </a:xfrm>
          <a:prstGeom prst="rect">
            <a:avLst/>
          </a:prstGeom>
          <a:noFill/>
          <a:ln>
            <a:noFill/>
          </a:ln>
        </p:spPr>
      </p:pic>
      <p:pic>
        <p:nvPicPr>
          <p:cNvPr id="467" name="Google Shape;467;p135"/>
          <p:cNvPicPr preferRelativeResize="0"/>
          <p:nvPr/>
        </p:nvPicPr>
        <p:blipFill rotWithShape="1">
          <a:blip r:embed="rId3">
            <a:alphaModFix amt="38000"/>
          </a:blip>
          <a:srcRect t="37941"/>
          <a:stretch/>
        </p:blipFill>
        <p:spPr>
          <a:xfrm rot="10800000">
            <a:off x="-267582" y="-785575"/>
            <a:ext cx="9871124" cy="4591304"/>
          </a:xfrm>
          <a:prstGeom prst="rect">
            <a:avLst/>
          </a:prstGeom>
          <a:noFill/>
          <a:ln>
            <a:noFill/>
          </a:ln>
        </p:spPr>
      </p:pic>
      <p:pic>
        <p:nvPicPr>
          <p:cNvPr id="468" name="Google Shape;468;p135"/>
          <p:cNvPicPr preferRelativeResize="0"/>
          <p:nvPr/>
        </p:nvPicPr>
        <p:blipFill rotWithShape="1">
          <a:blip r:embed="rId4">
            <a:alphaModFix amt="60000"/>
          </a:blip>
          <a:srcRect/>
          <a:stretch/>
        </p:blipFill>
        <p:spPr>
          <a:xfrm rot="-487117">
            <a:off x="466373" y="2460094"/>
            <a:ext cx="223202" cy="223203"/>
          </a:xfrm>
          <a:prstGeom prst="rect">
            <a:avLst/>
          </a:prstGeom>
          <a:noFill/>
          <a:ln>
            <a:noFill/>
          </a:ln>
        </p:spPr>
      </p:pic>
      <p:pic>
        <p:nvPicPr>
          <p:cNvPr id="469" name="Google Shape;469;p135"/>
          <p:cNvPicPr preferRelativeResize="0"/>
          <p:nvPr/>
        </p:nvPicPr>
        <p:blipFill rotWithShape="1">
          <a:blip r:embed="rId5">
            <a:alphaModFix/>
          </a:blip>
          <a:srcRect/>
          <a:stretch/>
        </p:blipFill>
        <p:spPr>
          <a:xfrm>
            <a:off x="7462673" y="3964745"/>
            <a:ext cx="2522550" cy="2035950"/>
          </a:xfrm>
          <a:prstGeom prst="rect">
            <a:avLst/>
          </a:prstGeom>
          <a:noFill/>
          <a:ln>
            <a:noFill/>
          </a:ln>
        </p:spPr>
      </p:pic>
      <p:pic>
        <p:nvPicPr>
          <p:cNvPr id="470" name="Google Shape;470;p135"/>
          <p:cNvPicPr preferRelativeResize="0"/>
          <p:nvPr/>
        </p:nvPicPr>
        <p:blipFill rotWithShape="1">
          <a:blip r:embed="rId6">
            <a:alphaModFix/>
          </a:blip>
          <a:srcRect/>
          <a:stretch/>
        </p:blipFill>
        <p:spPr>
          <a:xfrm flipH="1">
            <a:off x="-1166200" y="-896538"/>
            <a:ext cx="2812550" cy="2270000"/>
          </a:xfrm>
          <a:prstGeom prst="rect">
            <a:avLst/>
          </a:prstGeom>
          <a:noFill/>
          <a:ln>
            <a:noFill/>
          </a:ln>
        </p:spPr>
      </p:pic>
      <p:pic>
        <p:nvPicPr>
          <p:cNvPr id="471" name="Google Shape;471;p135"/>
          <p:cNvPicPr preferRelativeResize="0"/>
          <p:nvPr/>
        </p:nvPicPr>
        <p:blipFill rotWithShape="1">
          <a:blip r:embed="rId7">
            <a:alphaModFix amt="69000"/>
          </a:blip>
          <a:srcRect/>
          <a:stretch/>
        </p:blipFill>
        <p:spPr>
          <a:xfrm rot="1625203" flipH="1">
            <a:off x="7527383" y="11447"/>
            <a:ext cx="1055868" cy="1055889"/>
          </a:xfrm>
          <a:prstGeom prst="rect">
            <a:avLst/>
          </a:prstGeom>
          <a:noFill/>
          <a:ln>
            <a:noFill/>
          </a:ln>
        </p:spPr>
      </p:pic>
      <p:pic>
        <p:nvPicPr>
          <p:cNvPr id="472" name="Google Shape;472;p135"/>
          <p:cNvPicPr preferRelativeResize="0"/>
          <p:nvPr/>
        </p:nvPicPr>
        <p:blipFill rotWithShape="1">
          <a:blip r:embed="rId8">
            <a:alphaModFix amt="75000"/>
          </a:blip>
          <a:srcRect/>
          <a:stretch/>
        </p:blipFill>
        <p:spPr>
          <a:xfrm rot="-10312853" flipH="1">
            <a:off x="434822" y="4475724"/>
            <a:ext cx="720961" cy="720978"/>
          </a:xfrm>
          <a:prstGeom prst="rect">
            <a:avLst/>
          </a:prstGeom>
          <a:noFill/>
          <a:ln>
            <a:noFill/>
          </a:ln>
        </p:spPr>
      </p:pic>
      <p:sp>
        <p:nvSpPr>
          <p:cNvPr id="473" name="Google Shape;473;p135"/>
          <p:cNvSpPr txBox="1">
            <a:spLocks noGrp="1"/>
          </p:cNvSpPr>
          <p:nvPr>
            <p:ph type="title"/>
          </p:nvPr>
        </p:nvSpPr>
        <p:spPr>
          <a:xfrm>
            <a:off x="5434200" y="1360813"/>
            <a:ext cx="1910700" cy="111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74" name="Google Shape;474;p135"/>
          <p:cNvSpPr txBox="1">
            <a:spLocks noGrp="1"/>
          </p:cNvSpPr>
          <p:nvPr>
            <p:ph type="subTitle" idx="1"/>
          </p:nvPr>
        </p:nvSpPr>
        <p:spPr>
          <a:xfrm>
            <a:off x="5434200" y="2478588"/>
            <a:ext cx="2996700" cy="1304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7">
  <p:cSld name="CUSTOM_17_1_1_1_1">
    <p:spTree>
      <p:nvGrpSpPr>
        <p:cNvPr id="1" name="Shape 475"/>
        <p:cNvGrpSpPr/>
        <p:nvPr/>
      </p:nvGrpSpPr>
      <p:grpSpPr>
        <a:xfrm>
          <a:off x="0" y="0"/>
          <a:ext cx="0" cy="0"/>
          <a:chOff x="0" y="0"/>
          <a:chExt cx="0" cy="0"/>
        </a:xfrm>
      </p:grpSpPr>
      <p:pic>
        <p:nvPicPr>
          <p:cNvPr id="476" name="Google Shape;476;p136"/>
          <p:cNvPicPr preferRelativeResize="0"/>
          <p:nvPr/>
        </p:nvPicPr>
        <p:blipFill rotWithShape="1">
          <a:blip r:embed="rId2">
            <a:alphaModFix amt="31000"/>
          </a:blip>
          <a:srcRect t="34166"/>
          <a:stretch/>
        </p:blipFill>
        <p:spPr>
          <a:xfrm>
            <a:off x="-36869" y="2515299"/>
            <a:ext cx="6918400" cy="3413775"/>
          </a:xfrm>
          <a:prstGeom prst="rect">
            <a:avLst/>
          </a:prstGeom>
          <a:noFill/>
          <a:ln>
            <a:noFill/>
          </a:ln>
        </p:spPr>
      </p:pic>
      <p:pic>
        <p:nvPicPr>
          <p:cNvPr id="477" name="Google Shape;477;p136"/>
          <p:cNvPicPr preferRelativeResize="0"/>
          <p:nvPr/>
        </p:nvPicPr>
        <p:blipFill rotWithShape="1">
          <a:blip r:embed="rId3">
            <a:alphaModFix amt="38000"/>
          </a:blip>
          <a:srcRect t="37941"/>
          <a:stretch/>
        </p:blipFill>
        <p:spPr>
          <a:xfrm rot="10800000" flipH="1">
            <a:off x="-241369" y="-785575"/>
            <a:ext cx="9871124" cy="4591304"/>
          </a:xfrm>
          <a:prstGeom prst="rect">
            <a:avLst/>
          </a:prstGeom>
          <a:noFill/>
          <a:ln>
            <a:noFill/>
          </a:ln>
        </p:spPr>
      </p:pic>
      <p:pic>
        <p:nvPicPr>
          <p:cNvPr id="478" name="Google Shape;478;p136"/>
          <p:cNvPicPr preferRelativeResize="0"/>
          <p:nvPr/>
        </p:nvPicPr>
        <p:blipFill rotWithShape="1">
          <a:blip r:embed="rId4">
            <a:alphaModFix amt="60000"/>
          </a:blip>
          <a:srcRect/>
          <a:stretch/>
        </p:blipFill>
        <p:spPr>
          <a:xfrm rot="487117" flipH="1">
            <a:off x="8672598" y="2460094"/>
            <a:ext cx="223202" cy="223203"/>
          </a:xfrm>
          <a:prstGeom prst="rect">
            <a:avLst/>
          </a:prstGeom>
          <a:noFill/>
          <a:ln>
            <a:noFill/>
          </a:ln>
        </p:spPr>
      </p:pic>
      <p:pic>
        <p:nvPicPr>
          <p:cNvPr id="479" name="Google Shape;479;p136"/>
          <p:cNvPicPr preferRelativeResize="0"/>
          <p:nvPr/>
        </p:nvPicPr>
        <p:blipFill rotWithShape="1">
          <a:blip r:embed="rId5">
            <a:alphaModFix/>
          </a:blip>
          <a:srcRect/>
          <a:stretch/>
        </p:blipFill>
        <p:spPr>
          <a:xfrm flipH="1">
            <a:off x="-623050" y="3964745"/>
            <a:ext cx="2522550" cy="2035950"/>
          </a:xfrm>
          <a:prstGeom prst="rect">
            <a:avLst/>
          </a:prstGeom>
          <a:noFill/>
          <a:ln>
            <a:noFill/>
          </a:ln>
        </p:spPr>
      </p:pic>
      <p:pic>
        <p:nvPicPr>
          <p:cNvPr id="480" name="Google Shape;480;p136"/>
          <p:cNvPicPr preferRelativeResize="0"/>
          <p:nvPr/>
        </p:nvPicPr>
        <p:blipFill rotWithShape="1">
          <a:blip r:embed="rId6">
            <a:alphaModFix/>
          </a:blip>
          <a:srcRect/>
          <a:stretch/>
        </p:blipFill>
        <p:spPr>
          <a:xfrm>
            <a:off x="7811824" y="-1129713"/>
            <a:ext cx="2812550" cy="2270000"/>
          </a:xfrm>
          <a:prstGeom prst="rect">
            <a:avLst/>
          </a:prstGeom>
          <a:noFill/>
          <a:ln>
            <a:noFill/>
          </a:ln>
        </p:spPr>
      </p:pic>
      <p:pic>
        <p:nvPicPr>
          <p:cNvPr id="481" name="Google Shape;481;p136"/>
          <p:cNvPicPr preferRelativeResize="0"/>
          <p:nvPr/>
        </p:nvPicPr>
        <p:blipFill rotWithShape="1">
          <a:blip r:embed="rId7">
            <a:alphaModFix amt="69000"/>
          </a:blip>
          <a:srcRect/>
          <a:stretch/>
        </p:blipFill>
        <p:spPr>
          <a:xfrm rot="-1625203">
            <a:off x="778922" y="11447"/>
            <a:ext cx="1055868" cy="1055889"/>
          </a:xfrm>
          <a:prstGeom prst="rect">
            <a:avLst/>
          </a:prstGeom>
          <a:noFill/>
          <a:ln>
            <a:noFill/>
          </a:ln>
        </p:spPr>
      </p:pic>
      <p:pic>
        <p:nvPicPr>
          <p:cNvPr id="482" name="Google Shape;482;p136"/>
          <p:cNvPicPr preferRelativeResize="0"/>
          <p:nvPr/>
        </p:nvPicPr>
        <p:blipFill rotWithShape="1">
          <a:blip r:embed="rId8">
            <a:alphaModFix amt="75000"/>
          </a:blip>
          <a:srcRect/>
          <a:stretch/>
        </p:blipFill>
        <p:spPr>
          <a:xfrm rot="10312853">
            <a:off x="8206390" y="4475724"/>
            <a:ext cx="720961" cy="720978"/>
          </a:xfrm>
          <a:prstGeom prst="rect">
            <a:avLst/>
          </a:prstGeom>
          <a:noFill/>
          <a:ln>
            <a:noFill/>
          </a:ln>
        </p:spPr>
      </p:pic>
      <p:sp>
        <p:nvSpPr>
          <p:cNvPr id="483" name="Google Shape;483;p136"/>
          <p:cNvSpPr txBox="1">
            <a:spLocks noGrp="1"/>
          </p:cNvSpPr>
          <p:nvPr>
            <p:ph type="title"/>
          </p:nvPr>
        </p:nvSpPr>
        <p:spPr>
          <a:xfrm>
            <a:off x="1488175" y="1360825"/>
            <a:ext cx="2221500" cy="111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5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a:endParaRPr/>
          </a:p>
        </p:txBody>
      </p:sp>
      <p:sp>
        <p:nvSpPr>
          <p:cNvPr id="484" name="Google Shape;484;p136"/>
          <p:cNvSpPr txBox="1">
            <a:spLocks noGrp="1"/>
          </p:cNvSpPr>
          <p:nvPr>
            <p:ph type="subTitle" idx="1"/>
          </p:nvPr>
        </p:nvSpPr>
        <p:spPr>
          <a:xfrm>
            <a:off x="713100" y="2478625"/>
            <a:ext cx="2996700" cy="1304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485"/>
        <p:cNvGrpSpPr/>
        <p:nvPr/>
      </p:nvGrpSpPr>
      <p:grpSpPr>
        <a:xfrm>
          <a:off x="0" y="0"/>
          <a:ext cx="0" cy="0"/>
          <a:chOff x="0" y="0"/>
          <a:chExt cx="0" cy="0"/>
        </a:xfrm>
      </p:grpSpPr>
      <p:pic>
        <p:nvPicPr>
          <p:cNvPr id="486" name="Google Shape;486;p137"/>
          <p:cNvPicPr preferRelativeResize="0"/>
          <p:nvPr/>
        </p:nvPicPr>
        <p:blipFill rotWithShape="1">
          <a:blip r:embed="rId2">
            <a:alphaModFix amt="38000"/>
          </a:blip>
          <a:srcRect t="37941"/>
          <a:stretch/>
        </p:blipFill>
        <p:spPr>
          <a:xfrm rot="10800000" flipH="1">
            <a:off x="-241369" y="-785575"/>
            <a:ext cx="9871124" cy="4591304"/>
          </a:xfrm>
          <a:prstGeom prst="rect">
            <a:avLst/>
          </a:prstGeom>
          <a:noFill/>
          <a:ln>
            <a:noFill/>
          </a:ln>
        </p:spPr>
      </p:pic>
      <p:pic>
        <p:nvPicPr>
          <p:cNvPr id="487" name="Google Shape;487;p137"/>
          <p:cNvPicPr preferRelativeResize="0"/>
          <p:nvPr/>
        </p:nvPicPr>
        <p:blipFill rotWithShape="1">
          <a:blip r:embed="rId3">
            <a:alphaModFix/>
          </a:blip>
          <a:srcRect/>
          <a:stretch/>
        </p:blipFill>
        <p:spPr>
          <a:xfrm flipH="1">
            <a:off x="7579125" y="-1216230"/>
            <a:ext cx="2522550" cy="2035950"/>
          </a:xfrm>
          <a:prstGeom prst="rect">
            <a:avLst/>
          </a:prstGeom>
          <a:noFill/>
          <a:ln>
            <a:noFill/>
          </a:ln>
        </p:spPr>
      </p:pic>
      <p:pic>
        <p:nvPicPr>
          <p:cNvPr id="488" name="Google Shape;488;p137"/>
          <p:cNvPicPr preferRelativeResize="0"/>
          <p:nvPr/>
        </p:nvPicPr>
        <p:blipFill rotWithShape="1">
          <a:blip r:embed="rId4">
            <a:alphaModFix/>
          </a:blip>
          <a:srcRect/>
          <a:stretch/>
        </p:blipFill>
        <p:spPr>
          <a:xfrm>
            <a:off x="-1844226" y="3931487"/>
            <a:ext cx="2812550" cy="2270000"/>
          </a:xfrm>
          <a:prstGeom prst="rect">
            <a:avLst/>
          </a:prstGeom>
          <a:noFill/>
          <a:ln>
            <a:noFill/>
          </a:ln>
        </p:spPr>
      </p:pic>
      <p:pic>
        <p:nvPicPr>
          <p:cNvPr id="489" name="Google Shape;489;p137"/>
          <p:cNvPicPr preferRelativeResize="0"/>
          <p:nvPr/>
        </p:nvPicPr>
        <p:blipFill rotWithShape="1">
          <a:blip r:embed="rId5">
            <a:alphaModFix amt="69000"/>
          </a:blip>
          <a:srcRect/>
          <a:stretch/>
        </p:blipFill>
        <p:spPr>
          <a:xfrm rot="-1625203">
            <a:off x="8391397" y="479322"/>
            <a:ext cx="1055868" cy="1055889"/>
          </a:xfrm>
          <a:prstGeom prst="rect">
            <a:avLst/>
          </a:prstGeom>
          <a:noFill/>
          <a:ln>
            <a:noFill/>
          </a:ln>
        </p:spPr>
      </p:pic>
      <p:pic>
        <p:nvPicPr>
          <p:cNvPr id="490" name="Google Shape;490;p137"/>
          <p:cNvPicPr preferRelativeResize="0"/>
          <p:nvPr/>
        </p:nvPicPr>
        <p:blipFill rotWithShape="1">
          <a:blip r:embed="rId6">
            <a:alphaModFix amt="75000"/>
          </a:blip>
          <a:srcRect/>
          <a:stretch/>
        </p:blipFill>
        <p:spPr>
          <a:xfrm rot="10312853">
            <a:off x="-194085" y="3743786"/>
            <a:ext cx="720961" cy="720978"/>
          </a:xfrm>
          <a:prstGeom prst="rect">
            <a:avLst/>
          </a:prstGeom>
          <a:noFill/>
          <a:ln>
            <a:noFill/>
          </a:ln>
        </p:spPr>
      </p:pic>
      <p:pic>
        <p:nvPicPr>
          <p:cNvPr id="491" name="Google Shape;491;p137"/>
          <p:cNvPicPr preferRelativeResize="0"/>
          <p:nvPr/>
        </p:nvPicPr>
        <p:blipFill rotWithShape="1">
          <a:blip r:embed="rId7">
            <a:alphaModFix amt="60000"/>
          </a:blip>
          <a:srcRect/>
          <a:stretch/>
        </p:blipFill>
        <p:spPr>
          <a:xfrm rot="487117" flipH="1">
            <a:off x="482148" y="2129344"/>
            <a:ext cx="223202" cy="223203"/>
          </a:xfrm>
          <a:prstGeom prst="rect">
            <a:avLst/>
          </a:prstGeom>
          <a:noFill/>
          <a:ln>
            <a:noFill/>
          </a:ln>
        </p:spPr>
      </p:pic>
      <p:pic>
        <p:nvPicPr>
          <p:cNvPr id="492" name="Google Shape;492;p137"/>
          <p:cNvPicPr preferRelativeResize="0"/>
          <p:nvPr/>
        </p:nvPicPr>
        <p:blipFill rotWithShape="1">
          <a:blip r:embed="rId7">
            <a:alphaModFix amt="60000"/>
          </a:blip>
          <a:srcRect/>
          <a:stretch/>
        </p:blipFill>
        <p:spPr>
          <a:xfrm rot="487117" flipH="1">
            <a:off x="8672598" y="2460094"/>
            <a:ext cx="223202" cy="223203"/>
          </a:xfrm>
          <a:prstGeom prst="rect">
            <a:avLst/>
          </a:prstGeom>
          <a:noFill/>
          <a:ln>
            <a:noFill/>
          </a:ln>
        </p:spPr>
      </p:pic>
      <p:sp>
        <p:nvSpPr>
          <p:cNvPr id="493" name="Google Shape;493;p13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94" name="Google Shape;494;p137"/>
          <p:cNvSpPr txBox="1">
            <a:spLocks noGrp="1"/>
          </p:cNvSpPr>
          <p:nvPr>
            <p:ph type="title" idx="2"/>
          </p:nvPr>
        </p:nvSpPr>
        <p:spPr>
          <a:xfrm>
            <a:off x="1101175" y="3343325"/>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95" name="Google Shape;495;p137"/>
          <p:cNvSpPr txBox="1">
            <a:spLocks noGrp="1"/>
          </p:cNvSpPr>
          <p:nvPr>
            <p:ph type="subTitle" idx="1"/>
          </p:nvPr>
        </p:nvSpPr>
        <p:spPr>
          <a:xfrm>
            <a:off x="1101175" y="3871025"/>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96" name="Google Shape;496;p137"/>
          <p:cNvSpPr txBox="1">
            <a:spLocks noGrp="1"/>
          </p:cNvSpPr>
          <p:nvPr>
            <p:ph type="title" idx="3"/>
          </p:nvPr>
        </p:nvSpPr>
        <p:spPr>
          <a:xfrm>
            <a:off x="3578960" y="1480000"/>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97" name="Google Shape;497;p137"/>
          <p:cNvSpPr txBox="1">
            <a:spLocks noGrp="1"/>
          </p:cNvSpPr>
          <p:nvPr>
            <p:ph type="subTitle" idx="4"/>
          </p:nvPr>
        </p:nvSpPr>
        <p:spPr>
          <a:xfrm>
            <a:off x="3578960" y="2007700"/>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98" name="Google Shape;498;p137"/>
          <p:cNvSpPr txBox="1">
            <a:spLocks noGrp="1"/>
          </p:cNvSpPr>
          <p:nvPr>
            <p:ph type="title" idx="5"/>
          </p:nvPr>
        </p:nvSpPr>
        <p:spPr>
          <a:xfrm>
            <a:off x="6056723" y="3343325"/>
            <a:ext cx="19860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solidFill>
                  <a:schemeClr val="l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499" name="Google Shape;499;p137"/>
          <p:cNvSpPr txBox="1">
            <a:spLocks noGrp="1"/>
          </p:cNvSpPr>
          <p:nvPr>
            <p:ph type="subTitle" idx="6"/>
          </p:nvPr>
        </p:nvSpPr>
        <p:spPr>
          <a:xfrm>
            <a:off x="6056722" y="3871025"/>
            <a:ext cx="1986000" cy="46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00"/>
        <p:cNvGrpSpPr/>
        <p:nvPr/>
      </p:nvGrpSpPr>
      <p:grpSpPr>
        <a:xfrm>
          <a:off x="0" y="0"/>
          <a:ext cx="0" cy="0"/>
          <a:chOff x="0" y="0"/>
          <a:chExt cx="0" cy="0"/>
        </a:xfrm>
      </p:grpSpPr>
      <p:pic>
        <p:nvPicPr>
          <p:cNvPr id="501" name="Google Shape;501;p138"/>
          <p:cNvPicPr preferRelativeResize="0"/>
          <p:nvPr/>
        </p:nvPicPr>
        <p:blipFill rotWithShape="1">
          <a:blip r:embed="rId2">
            <a:alphaModFix amt="31000"/>
          </a:blip>
          <a:srcRect t="34166"/>
          <a:stretch/>
        </p:blipFill>
        <p:spPr>
          <a:xfrm flipH="1">
            <a:off x="2285950" y="1771649"/>
            <a:ext cx="6918400" cy="3413775"/>
          </a:xfrm>
          <a:prstGeom prst="rect">
            <a:avLst/>
          </a:prstGeom>
          <a:noFill/>
          <a:ln>
            <a:noFill/>
          </a:ln>
        </p:spPr>
      </p:pic>
      <p:pic>
        <p:nvPicPr>
          <p:cNvPr id="502" name="Google Shape;502;p138"/>
          <p:cNvPicPr preferRelativeResize="0"/>
          <p:nvPr/>
        </p:nvPicPr>
        <p:blipFill rotWithShape="1">
          <a:blip r:embed="rId2">
            <a:alphaModFix amt="31000"/>
          </a:blip>
          <a:srcRect b="71614"/>
          <a:stretch/>
        </p:blipFill>
        <p:spPr>
          <a:xfrm flipH="1">
            <a:off x="-72425" y="-49902"/>
            <a:ext cx="6918400" cy="1471927"/>
          </a:xfrm>
          <a:prstGeom prst="rect">
            <a:avLst/>
          </a:prstGeom>
          <a:noFill/>
          <a:ln>
            <a:noFill/>
          </a:ln>
        </p:spPr>
      </p:pic>
      <p:pic>
        <p:nvPicPr>
          <p:cNvPr id="503" name="Google Shape;503;p138"/>
          <p:cNvPicPr preferRelativeResize="0"/>
          <p:nvPr/>
        </p:nvPicPr>
        <p:blipFill rotWithShape="1">
          <a:blip r:embed="rId3">
            <a:alphaModFix amt="75000"/>
          </a:blip>
          <a:srcRect/>
          <a:stretch/>
        </p:blipFill>
        <p:spPr>
          <a:xfrm rot="8953326">
            <a:off x="4200324" y="-833679"/>
            <a:ext cx="1290974" cy="1290969"/>
          </a:xfrm>
          <a:prstGeom prst="rect">
            <a:avLst/>
          </a:prstGeom>
          <a:noFill/>
          <a:ln>
            <a:noFill/>
          </a:ln>
        </p:spPr>
      </p:pic>
      <p:pic>
        <p:nvPicPr>
          <p:cNvPr id="504" name="Google Shape;504;p138"/>
          <p:cNvPicPr preferRelativeResize="0"/>
          <p:nvPr/>
        </p:nvPicPr>
        <p:blipFill rotWithShape="1">
          <a:blip r:embed="rId4">
            <a:alphaModFix amt="66000"/>
          </a:blip>
          <a:srcRect/>
          <a:stretch/>
        </p:blipFill>
        <p:spPr>
          <a:xfrm rot="-487112">
            <a:off x="5013630" y="4287199"/>
            <a:ext cx="633792" cy="633797"/>
          </a:xfrm>
          <a:prstGeom prst="rect">
            <a:avLst/>
          </a:prstGeom>
          <a:noFill/>
          <a:ln>
            <a:noFill/>
          </a:ln>
        </p:spPr>
      </p:pic>
      <p:sp>
        <p:nvSpPr>
          <p:cNvPr id="505" name="Google Shape;505;p138"/>
          <p:cNvSpPr txBox="1">
            <a:spLocks noGrp="1"/>
          </p:cNvSpPr>
          <p:nvPr>
            <p:ph type="title"/>
          </p:nvPr>
        </p:nvSpPr>
        <p:spPr>
          <a:xfrm>
            <a:off x="720000" y="539400"/>
            <a:ext cx="3434700" cy="76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60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06" name="Google Shape;506;p138"/>
          <p:cNvSpPr txBox="1">
            <a:spLocks noGrp="1"/>
          </p:cNvSpPr>
          <p:nvPr>
            <p:ph type="subTitle" idx="1"/>
          </p:nvPr>
        </p:nvSpPr>
        <p:spPr>
          <a:xfrm>
            <a:off x="720000" y="2669275"/>
            <a:ext cx="3434700" cy="76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7" name="Google Shape;507;p138"/>
          <p:cNvSpPr txBox="1">
            <a:spLocks noGrp="1"/>
          </p:cNvSpPr>
          <p:nvPr>
            <p:ph type="subTitle" idx="2"/>
          </p:nvPr>
        </p:nvSpPr>
        <p:spPr>
          <a:xfrm>
            <a:off x="720000" y="2260350"/>
            <a:ext cx="3434700" cy="4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8" name="Google Shape;508;p138"/>
          <p:cNvSpPr txBox="1"/>
          <p:nvPr/>
        </p:nvSpPr>
        <p:spPr>
          <a:xfrm>
            <a:off x="720000" y="3438200"/>
            <a:ext cx="343470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Cambay"/>
                <a:ea typeface="Cambay"/>
                <a:cs typeface="Cambay"/>
                <a:sym typeface="Cambay"/>
              </a:rPr>
              <a:t>CREDITS: This presentation template was created by </a:t>
            </a:r>
            <a:r>
              <a:rPr lang="en" sz="1200" b="1" i="0" u="none" strike="noStrike" cap="none">
                <a:solidFill>
                  <a:schemeClr val="accent1"/>
                </a:solidFill>
                <a:uFill>
                  <a:noFill/>
                </a:uFill>
                <a:latin typeface="Cambay"/>
                <a:ea typeface="Cambay"/>
                <a:cs typeface="Cambay"/>
                <a:sym typeface="Cambay"/>
                <a:hlinkClick r:id="rId5">
                  <a:extLst>
                    <a:ext uri="{A12FA001-AC4F-418D-AE19-62706E023703}">
                      <ahyp:hlinkClr xmlns:ahyp="http://schemas.microsoft.com/office/drawing/2018/hyperlinkcolor" val="tx"/>
                    </a:ext>
                  </a:extLst>
                </a:hlinkClick>
              </a:rPr>
              <a:t>Slidesgo</a:t>
            </a:r>
            <a:r>
              <a:rPr lang="en" sz="1200" b="0" i="0" u="none" strike="noStrike" cap="none">
                <a:solidFill>
                  <a:schemeClr val="dk1"/>
                </a:solidFill>
                <a:latin typeface="Cambay"/>
                <a:ea typeface="Cambay"/>
                <a:cs typeface="Cambay"/>
                <a:sym typeface="Cambay"/>
              </a:rPr>
              <a:t>, including icons by </a:t>
            </a:r>
            <a:r>
              <a:rPr lang="en" sz="1200" b="1" i="0" u="none" strike="noStrike" cap="none">
                <a:solidFill>
                  <a:schemeClr val="accent1"/>
                </a:solidFill>
                <a:uFill>
                  <a:noFill/>
                </a:uFill>
                <a:latin typeface="Cambay"/>
                <a:ea typeface="Cambay"/>
                <a:cs typeface="Cambay"/>
                <a:sym typeface="Cambay"/>
                <a:hlinkClick r:id="rId6">
                  <a:extLst>
                    <a:ext uri="{A12FA001-AC4F-418D-AE19-62706E023703}">
                      <ahyp:hlinkClr xmlns:ahyp="http://schemas.microsoft.com/office/drawing/2018/hyperlinkcolor" val="tx"/>
                    </a:ext>
                  </a:extLst>
                </a:hlinkClick>
              </a:rPr>
              <a:t>Flaticon</a:t>
            </a:r>
            <a:r>
              <a:rPr lang="en" sz="1200" b="0" i="0" u="none" strike="noStrike" cap="none">
                <a:solidFill>
                  <a:schemeClr val="dk1"/>
                </a:solidFill>
                <a:latin typeface="Cambay"/>
                <a:ea typeface="Cambay"/>
                <a:cs typeface="Cambay"/>
                <a:sym typeface="Cambay"/>
              </a:rPr>
              <a:t> and infographics &amp; images by </a:t>
            </a:r>
            <a:r>
              <a:rPr lang="en" sz="1200" b="1" i="0" u="none" strike="noStrike" cap="none">
                <a:solidFill>
                  <a:schemeClr val="accent1"/>
                </a:solidFill>
                <a:uFill>
                  <a:noFill/>
                </a:uFill>
                <a:latin typeface="Cambay"/>
                <a:ea typeface="Cambay"/>
                <a:cs typeface="Cambay"/>
                <a:sym typeface="Cambay"/>
                <a:hlinkClick r:id="rId7">
                  <a:extLst>
                    <a:ext uri="{A12FA001-AC4F-418D-AE19-62706E023703}">
                      <ahyp:hlinkClr xmlns:ahyp="http://schemas.microsoft.com/office/drawing/2018/hyperlinkcolor" val="tx"/>
                    </a:ext>
                  </a:extLst>
                </a:hlinkClick>
              </a:rPr>
              <a:t>Freepik</a:t>
            </a: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509"/>
        <p:cNvGrpSpPr/>
        <p:nvPr/>
      </p:nvGrpSpPr>
      <p:grpSpPr>
        <a:xfrm>
          <a:off x="0" y="0"/>
          <a:ext cx="0" cy="0"/>
          <a:chOff x="0" y="0"/>
          <a:chExt cx="0" cy="0"/>
        </a:xfrm>
      </p:grpSpPr>
      <p:pic>
        <p:nvPicPr>
          <p:cNvPr id="510" name="Google Shape;510;p139"/>
          <p:cNvPicPr preferRelativeResize="0"/>
          <p:nvPr/>
        </p:nvPicPr>
        <p:blipFill rotWithShape="1">
          <a:blip r:embed="rId2">
            <a:alphaModFix amt="31000"/>
          </a:blip>
          <a:srcRect t="34166"/>
          <a:stretch/>
        </p:blipFill>
        <p:spPr>
          <a:xfrm flipH="1">
            <a:off x="2273876" y="1771649"/>
            <a:ext cx="6918400" cy="3413775"/>
          </a:xfrm>
          <a:prstGeom prst="rect">
            <a:avLst/>
          </a:prstGeom>
          <a:noFill/>
          <a:ln>
            <a:noFill/>
          </a:ln>
        </p:spPr>
      </p:pic>
      <p:pic>
        <p:nvPicPr>
          <p:cNvPr id="511" name="Google Shape;511;p139"/>
          <p:cNvPicPr preferRelativeResize="0"/>
          <p:nvPr/>
        </p:nvPicPr>
        <p:blipFill rotWithShape="1">
          <a:blip r:embed="rId2">
            <a:alphaModFix amt="31000"/>
          </a:blip>
          <a:srcRect b="71614"/>
          <a:stretch/>
        </p:blipFill>
        <p:spPr>
          <a:xfrm rot="10800000">
            <a:off x="-84499" y="3826423"/>
            <a:ext cx="6918400" cy="1471927"/>
          </a:xfrm>
          <a:prstGeom prst="rect">
            <a:avLst/>
          </a:prstGeom>
          <a:noFill/>
          <a:ln>
            <a:noFill/>
          </a:ln>
        </p:spPr>
      </p:pic>
      <p:pic>
        <p:nvPicPr>
          <p:cNvPr id="512" name="Google Shape;512;p139"/>
          <p:cNvPicPr preferRelativeResize="0"/>
          <p:nvPr/>
        </p:nvPicPr>
        <p:blipFill rotWithShape="1">
          <a:blip r:embed="rId3">
            <a:alphaModFix amt="87000"/>
          </a:blip>
          <a:srcRect/>
          <a:stretch/>
        </p:blipFill>
        <p:spPr>
          <a:xfrm rot="1020435" flipH="1">
            <a:off x="-299024" y="-376648"/>
            <a:ext cx="1583266" cy="1583280"/>
          </a:xfrm>
          <a:prstGeom prst="rect">
            <a:avLst/>
          </a:prstGeom>
          <a:noFill/>
          <a:ln>
            <a:noFill/>
          </a:ln>
        </p:spPr>
      </p:pic>
      <p:pic>
        <p:nvPicPr>
          <p:cNvPr id="513" name="Google Shape;513;p139"/>
          <p:cNvPicPr preferRelativeResize="0"/>
          <p:nvPr/>
        </p:nvPicPr>
        <p:blipFill rotWithShape="1">
          <a:blip r:embed="rId4">
            <a:alphaModFix amt="82000"/>
          </a:blip>
          <a:srcRect/>
          <a:stretch/>
        </p:blipFill>
        <p:spPr>
          <a:xfrm rot="3932002" flipH="1">
            <a:off x="7795528" y="-393189"/>
            <a:ext cx="1588296" cy="1588307"/>
          </a:xfrm>
          <a:prstGeom prst="rect">
            <a:avLst/>
          </a:prstGeom>
          <a:noFill/>
          <a:ln>
            <a:noFill/>
          </a:ln>
        </p:spPr>
      </p:pic>
      <p:pic>
        <p:nvPicPr>
          <p:cNvPr id="514" name="Google Shape;514;p139"/>
          <p:cNvPicPr preferRelativeResize="0"/>
          <p:nvPr/>
        </p:nvPicPr>
        <p:blipFill rotWithShape="1">
          <a:blip r:embed="rId5">
            <a:alphaModFix amt="69000"/>
          </a:blip>
          <a:srcRect/>
          <a:stretch/>
        </p:blipFill>
        <p:spPr>
          <a:xfrm rot="1625203" flipH="1">
            <a:off x="-453467" y="537447"/>
            <a:ext cx="1055868" cy="1055889"/>
          </a:xfrm>
          <a:prstGeom prst="rect">
            <a:avLst/>
          </a:prstGeom>
          <a:noFill/>
          <a:ln>
            <a:noFill/>
          </a:ln>
        </p:spPr>
      </p:pic>
      <p:pic>
        <p:nvPicPr>
          <p:cNvPr id="515" name="Google Shape;515;p139"/>
          <p:cNvPicPr preferRelativeResize="0"/>
          <p:nvPr/>
        </p:nvPicPr>
        <p:blipFill rotWithShape="1">
          <a:blip r:embed="rId6">
            <a:alphaModFix amt="75000"/>
          </a:blip>
          <a:srcRect/>
          <a:stretch/>
        </p:blipFill>
        <p:spPr>
          <a:xfrm rot="-97007" flipH="1">
            <a:off x="8343522" y="737105"/>
            <a:ext cx="978885" cy="978857"/>
          </a:xfrm>
          <a:prstGeom prst="rect">
            <a:avLst/>
          </a:prstGeom>
          <a:noFill/>
          <a:ln>
            <a:noFill/>
          </a:ln>
        </p:spPr>
      </p:pic>
      <p:sp>
        <p:nvSpPr>
          <p:cNvPr id="516" name="Google Shape;516;p139"/>
          <p:cNvSpPr txBox="1">
            <a:spLocks noGrp="1"/>
          </p:cNvSpPr>
          <p:nvPr>
            <p:ph type="body" idx="1"/>
          </p:nvPr>
        </p:nvSpPr>
        <p:spPr>
          <a:xfrm>
            <a:off x="713100" y="1827375"/>
            <a:ext cx="3678300" cy="1935900"/>
          </a:xfrm>
          <a:prstGeom prst="rect">
            <a:avLst/>
          </a:prstGeom>
          <a:noFill/>
          <a:ln>
            <a:noFill/>
          </a:ln>
        </p:spPr>
        <p:txBody>
          <a:bodyPr spcFirstLastPara="1" wrap="square" lIns="91425" tIns="91425" rIns="91425" bIns="91425" anchor="b" anchorCtr="0">
            <a:noAutofit/>
          </a:bodyPr>
          <a:lstStyle>
            <a:lvl1pPr marL="457200" lvl="0" indent="-304800" algn="l">
              <a:lnSpc>
                <a:spcPct val="100000"/>
              </a:lnSpc>
              <a:spcBef>
                <a:spcPts val="0"/>
              </a:spcBef>
              <a:spcAft>
                <a:spcPts val="0"/>
              </a:spcAft>
              <a:buClr>
                <a:schemeClr val="lt2"/>
              </a:buClr>
              <a:buSzPts val="1200"/>
              <a:buChar char="●"/>
              <a:defRPr sz="1250"/>
            </a:lvl1pPr>
            <a:lvl2pPr marL="914400" lvl="1" indent="-304800" algn="l">
              <a:lnSpc>
                <a:spcPct val="115000"/>
              </a:lnSpc>
              <a:spcBef>
                <a:spcPts val="0"/>
              </a:spcBef>
              <a:spcAft>
                <a:spcPts val="0"/>
              </a:spcAft>
              <a:buSzPts val="1200"/>
              <a:buFont typeface="Roboto Condensed Light"/>
              <a:buChar char="○"/>
              <a:defRPr/>
            </a:lvl2pPr>
            <a:lvl3pPr marL="1371600" lvl="2" indent="-304800" algn="l">
              <a:lnSpc>
                <a:spcPct val="115000"/>
              </a:lnSpc>
              <a:spcBef>
                <a:spcPts val="1600"/>
              </a:spcBef>
              <a:spcAft>
                <a:spcPts val="0"/>
              </a:spcAft>
              <a:buSzPts val="1200"/>
              <a:buFont typeface="Roboto Condensed Light"/>
              <a:buChar char="■"/>
              <a:defRPr/>
            </a:lvl3pPr>
            <a:lvl4pPr marL="1828800" lvl="3" indent="-304800" algn="l">
              <a:lnSpc>
                <a:spcPct val="115000"/>
              </a:lnSpc>
              <a:spcBef>
                <a:spcPts val="1600"/>
              </a:spcBef>
              <a:spcAft>
                <a:spcPts val="0"/>
              </a:spcAft>
              <a:buSzPts val="1200"/>
              <a:buFont typeface="Roboto Condensed Light"/>
              <a:buChar char="●"/>
              <a:defRPr/>
            </a:lvl4pPr>
            <a:lvl5pPr marL="2286000" lvl="4" indent="-304800" algn="l">
              <a:lnSpc>
                <a:spcPct val="115000"/>
              </a:lnSpc>
              <a:spcBef>
                <a:spcPts val="1600"/>
              </a:spcBef>
              <a:spcAft>
                <a:spcPts val="0"/>
              </a:spcAft>
              <a:buSzPts val="1200"/>
              <a:buFont typeface="Roboto Condensed Light"/>
              <a:buChar char="○"/>
              <a:defRPr/>
            </a:lvl5pPr>
            <a:lvl6pPr marL="2743200" lvl="5" indent="-304800" algn="l">
              <a:lnSpc>
                <a:spcPct val="115000"/>
              </a:lnSpc>
              <a:spcBef>
                <a:spcPts val="1600"/>
              </a:spcBef>
              <a:spcAft>
                <a:spcPts val="0"/>
              </a:spcAft>
              <a:buSzPts val="1200"/>
              <a:buFont typeface="Roboto Condensed Light"/>
              <a:buChar char="■"/>
              <a:defRPr/>
            </a:lvl6pPr>
            <a:lvl7pPr marL="3200400" lvl="6" indent="-304800" algn="l">
              <a:lnSpc>
                <a:spcPct val="115000"/>
              </a:lnSpc>
              <a:spcBef>
                <a:spcPts val="1600"/>
              </a:spcBef>
              <a:spcAft>
                <a:spcPts val="0"/>
              </a:spcAft>
              <a:buSzPts val="1200"/>
              <a:buFont typeface="Roboto Condensed Light"/>
              <a:buChar char="●"/>
              <a:defRPr/>
            </a:lvl7pPr>
            <a:lvl8pPr marL="3657600" lvl="7" indent="-304800" algn="l">
              <a:lnSpc>
                <a:spcPct val="115000"/>
              </a:lnSpc>
              <a:spcBef>
                <a:spcPts val="1600"/>
              </a:spcBef>
              <a:spcAft>
                <a:spcPts val="0"/>
              </a:spcAft>
              <a:buSzPts val="1200"/>
              <a:buFont typeface="Roboto Condensed Light"/>
              <a:buChar char="○"/>
              <a:defRPr/>
            </a:lvl8pPr>
            <a:lvl9pPr marL="4114800" lvl="8" indent="-304800" algn="l">
              <a:lnSpc>
                <a:spcPct val="115000"/>
              </a:lnSpc>
              <a:spcBef>
                <a:spcPts val="1600"/>
              </a:spcBef>
              <a:spcAft>
                <a:spcPts val="1600"/>
              </a:spcAft>
              <a:buSzPts val="1200"/>
              <a:buFont typeface="Roboto Condensed Light"/>
              <a:buChar char="■"/>
              <a:defRPr/>
            </a:lvl9pPr>
          </a:lstStyle>
          <a:p>
            <a:endParaRPr/>
          </a:p>
        </p:txBody>
      </p:sp>
      <p:sp>
        <p:nvSpPr>
          <p:cNvPr id="517" name="Google Shape;517;p139"/>
          <p:cNvSpPr txBox="1">
            <a:spLocks noGrp="1"/>
          </p:cNvSpPr>
          <p:nvPr>
            <p:ph type="body" idx="2"/>
          </p:nvPr>
        </p:nvSpPr>
        <p:spPr>
          <a:xfrm>
            <a:off x="4257300" y="1827375"/>
            <a:ext cx="4173600" cy="2776800"/>
          </a:xfrm>
          <a:prstGeom prst="rect">
            <a:avLst/>
          </a:prstGeom>
          <a:noFill/>
          <a:ln>
            <a:noFill/>
          </a:ln>
        </p:spPr>
        <p:txBody>
          <a:bodyPr spcFirstLastPara="1" wrap="square" lIns="91425" tIns="91425" rIns="91425" bIns="91425" anchor="b" anchorCtr="0">
            <a:noAutofit/>
          </a:bodyPr>
          <a:lstStyle>
            <a:lvl1pPr marL="457200" lvl="0" indent="-304800" algn="l">
              <a:lnSpc>
                <a:spcPct val="100000"/>
              </a:lnSpc>
              <a:spcBef>
                <a:spcPts val="0"/>
              </a:spcBef>
              <a:spcAft>
                <a:spcPts val="0"/>
              </a:spcAft>
              <a:buClr>
                <a:schemeClr val="lt2"/>
              </a:buClr>
              <a:buSzPts val="1200"/>
              <a:buFont typeface="DM Serif Text"/>
              <a:buChar char="●"/>
              <a:defRPr sz="2500" b="1">
                <a:solidFill>
                  <a:schemeClr val="lt2"/>
                </a:solidFill>
                <a:latin typeface="DM Serif Text"/>
                <a:ea typeface="DM Serif Text"/>
                <a:cs typeface="DM Serif Text"/>
                <a:sym typeface="DM Serif Text"/>
              </a:defRPr>
            </a:lvl1pPr>
            <a:lvl2pPr marL="914400" lvl="1" indent="-304800" algn="l">
              <a:lnSpc>
                <a:spcPct val="115000"/>
              </a:lnSpc>
              <a:spcBef>
                <a:spcPts val="0"/>
              </a:spcBef>
              <a:spcAft>
                <a:spcPts val="0"/>
              </a:spcAft>
              <a:buSzPts val="1200"/>
              <a:buFont typeface="Roboto Condensed Light"/>
              <a:buChar char="○"/>
              <a:defRPr/>
            </a:lvl2pPr>
            <a:lvl3pPr marL="1371600" lvl="2" indent="-304800" algn="l">
              <a:lnSpc>
                <a:spcPct val="115000"/>
              </a:lnSpc>
              <a:spcBef>
                <a:spcPts val="1600"/>
              </a:spcBef>
              <a:spcAft>
                <a:spcPts val="0"/>
              </a:spcAft>
              <a:buSzPts val="1200"/>
              <a:buFont typeface="Roboto Condensed Light"/>
              <a:buChar char="■"/>
              <a:defRPr/>
            </a:lvl3pPr>
            <a:lvl4pPr marL="1828800" lvl="3" indent="-304800" algn="l">
              <a:lnSpc>
                <a:spcPct val="115000"/>
              </a:lnSpc>
              <a:spcBef>
                <a:spcPts val="1600"/>
              </a:spcBef>
              <a:spcAft>
                <a:spcPts val="0"/>
              </a:spcAft>
              <a:buSzPts val="1200"/>
              <a:buFont typeface="Roboto Condensed Light"/>
              <a:buChar char="●"/>
              <a:defRPr/>
            </a:lvl4pPr>
            <a:lvl5pPr marL="2286000" lvl="4" indent="-304800" algn="l">
              <a:lnSpc>
                <a:spcPct val="115000"/>
              </a:lnSpc>
              <a:spcBef>
                <a:spcPts val="1600"/>
              </a:spcBef>
              <a:spcAft>
                <a:spcPts val="0"/>
              </a:spcAft>
              <a:buSzPts val="1200"/>
              <a:buFont typeface="Roboto Condensed Light"/>
              <a:buChar char="○"/>
              <a:defRPr/>
            </a:lvl5pPr>
            <a:lvl6pPr marL="2743200" lvl="5" indent="-304800" algn="l">
              <a:lnSpc>
                <a:spcPct val="115000"/>
              </a:lnSpc>
              <a:spcBef>
                <a:spcPts val="1600"/>
              </a:spcBef>
              <a:spcAft>
                <a:spcPts val="0"/>
              </a:spcAft>
              <a:buSzPts val="1200"/>
              <a:buFont typeface="Roboto Condensed Light"/>
              <a:buChar char="■"/>
              <a:defRPr/>
            </a:lvl6pPr>
            <a:lvl7pPr marL="3200400" lvl="6" indent="-304800" algn="l">
              <a:lnSpc>
                <a:spcPct val="115000"/>
              </a:lnSpc>
              <a:spcBef>
                <a:spcPts val="1600"/>
              </a:spcBef>
              <a:spcAft>
                <a:spcPts val="0"/>
              </a:spcAft>
              <a:buSzPts val="1200"/>
              <a:buFont typeface="Roboto Condensed Light"/>
              <a:buChar char="●"/>
              <a:defRPr/>
            </a:lvl7pPr>
            <a:lvl8pPr marL="3657600" lvl="7" indent="-304800" algn="l">
              <a:lnSpc>
                <a:spcPct val="115000"/>
              </a:lnSpc>
              <a:spcBef>
                <a:spcPts val="1600"/>
              </a:spcBef>
              <a:spcAft>
                <a:spcPts val="0"/>
              </a:spcAft>
              <a:buSzPts val="1200"/>
              <a:buFont typeface="Roboto Condensed Light"/>
              <a:buChar char="○"/>
              <a:defRPr/>
            </a:lvl8pPr>
            <a:lvl9pPr marL="4114800" lvl="8" indent="-304800" algn="l">
              <a:lnSpc>
                <a:spcPct val="115000"/>
              </a:lnSpc>
              <a:spcBef>
                <a:spcPts val="1600"/>
              </a:spcBef>
              <a:spcAft>
                <a:spcPts val="1600"/>
              </a:spcAft>
              <a:buSzPts val="1200"/>
              <a:buFont typeface="Roboto Condensed Light"/>
              <a:buChar char="■"/>
              <a:defRPr/>
            </a:lvl9pPr>
          </a:lstStyle>
          <a:p>
            <a:endParaRPr/>
          </a:p>
        </p:txBody>
      </p:sp>
      <p:sp>
        <p:nvSpPr>
          <p:cNvPr id="518" name="Google Shape;518;p13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pic>
        <p:nvPicPr>
          <p:cNvPr id="59" name="Google Shape;59;p96"/>
          <p:cNvPicPr preferRelativeResize="0"/>
          <p:nvPr/>
        </p:nvPicPr>
        <p:blipFill rotWithShape="1">
          <a:blip r:embed="rId2">
            <a:alphaModFix amt="31000"/>
          </a:blip>
          <a:srcRect t="34166"/>
          <a:stretch/>
        </p:blipFill>
        <p:spPr>
          <a:xfrm flipH="1">
            <a:off x="2308425" y="2152649"/>
            <a:ext cx="6918400" cy="3413775"/>
          </a:xfrm>
          <a:prstGeom prst="rect">
            <a:avLst/>
          </a:prstGeom>
          <a:noFill/>
          <a:ln>
            <a:noFill/>
          </a:ln>
        </p:spPr>
      </p:pic>
      <p:pic>
        <p:nvPicPr>
          <p:cNvPr id="60" name="Google Shape;60;p96"/>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61" name="Google Shape;61;p96"/>
          <p:cNvPicPr preferRelativeResize="0"/>
          <p:nvPr/>
        </p:nvPicPr>
        <p:blipFill rotWithShape="1">
          <a:blip r:embed="rId3">
            <a:alphaModFix amt="75000"/>
          </a:blip>
          <a:srcRect/>
          <a:stretch/>
        </p:blipFill>
        <p:spPr>
          <a:xfrm rot="6847917">
            <a:off x="2615236" y="41217"/>
            <a:ext cx="1151626" cy="1151611"/>
          </a:xfrm>
          <a:prstGeom prst="rect">
            <a:avLst/>
          </a:prstGeom>
          <a:noFill/>
          <a:ln>
            <a:noFill/>
          </a:ln>
        </p:spPr>
      </p:pic>
      <p:pic>
        <p:nvPicPr>
          <p:cNvPr id="62" name="Google Shape;62;p96"/>
          <p:cNvPicPr preferRelativeResize="0"/>
          <p:nvPr/>
        </p:nvPicPr>
        <p:blipFill rotWithShape="1">
          <a:blip r:embed="rId4">
            <a:alphaModFix amt="84000"/>
          </a:blip>
          <a:srcRect/>
          <a:stretch/>
        </p:blipFill>
        <p:spPr>
          <a:xfrm rot="-487121">
            <a:off x="3513258" y="4136129"/>
            <a:ext cx="811060" cy="811063"/>
          </a:xfrm>
          <a:prstGeom prst="rect">
            <a:avLst/>
          </a:prstGeom>
          <a:noFill/>
          <a:ln>
            <a:noFill/>
          </a:ln>
        </p:spPr>
      </p:pic>
      <p:pic>
        <p:nvPicPr>
          <p:cNvPr id="63" name="Google Shape;63;p96"/>
          <p:cNvPicPr preferRelativeResize="0"/>
          <p:nvPr/>
        </p:nvPicPr>
        <p:blipFill rotWithShape="1">
          <a:blip r:embed="rId5">
            <a:alphaModFix amt="60000"/>
          </a:blip>
          <a:srcRect/>
          <a:stretch/>
        </p:blipFill>
        <p:spPr>
          <a:xfrm rot="-487117">
            <a:off x="7288480" y="4430056"/>
            <a:ext cx="223202" cy="223203"/>
          </a:xfrm>
          <a:prstGeom prst="rect">
            <a:avLst/>
          </a:prstGeom>
          <a:noFill/>
          <a:ln>
            <a:noFill/>
          </a:ln>
        </p:spPr>
      </p:pic>
      <p:pic>
        <p:nvPicPr>
          <p:cNvPr id="64" name="Google Shape;64;p96"/>
          <p:cNvPicPr preferRelativeResize="0"/>
          <p:nvPr/>
        </p:nvPicPr>
        <p:blipFill rotWithShape="1">
          <a:blip r:embed="rId6">
            <a:alphaModFix amt="60000"/>
          </a:blip>
          <a:srcRect/>
          <a:stretch/>
        </p:blipFill>
        <p:spPr>
          <a:xfrm rot="-487117">
            <a:off x="6335980" y="427794"/>
            <a:ext cx="223202" cy="223203"/>
          </a:xfrm>
          <a:prstGeom prst="rect">
            <a:avLst/>
          </a:prstGeom>
          <a:noFill/>
          <a:ln>
            <a:noFill/>
          </a:ln>
        </p:spPr>
      </p:pic>
      <p:sp>
        <p:nvSpPr>
          <p:cNvPr id="65" name="Google Shape;65;p96"/>
          <p:cNvSpPr txBox="1">
            <a:spLocks noGrp="1"/>
          </p:cNvSpPr>
          <p:nvPr>
            <p:ph type="title"/>
          </p:nvPr>
        </p:nvSpPr>
        <p:spPr>
          <a:xfrm>
            <a:off x="3779625" y="1566600"/>
            <a:ext cx="46512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96"/>
          <p:cNvSpPr txBox="1">
            <a:spLocks noGrp="1"/>
          </p:cNvSpPr>
          <p:nvPr>
            <p:ph type="subTitle" idx="1"/>
          </p:nvPr>
        </p:nvSpPr>
        <p:spPr>
          <a:xfrm>
            <a:off x="3779625" y="2408400"/>
            <a:ext cx="4651200" cy="1168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20"/>
        <p:cNvGrpSpPr/>
        <p:nvPr/>
      </p:nvGrpSpPr>
      <p:grpSpPr>
        <a:xfrm>
          <a:off x="0" y="0"/>
          <a:ext cx="0" cy="0"/>
          <a:chOff x="0" y="0"/>
          <a:chExt cx="0" cy="0"/>
        </a:xfrm>
      </p:grpSpPr>
      <p:pic>
        <p:nvPicPr>
          <p:cNvPr id="521" name="Google Shape;521;p146"/>
          <p:cNvPicPr preferRelativeResize="0"/>
          <p:nvPr/>
        </p:nvPicPr>
        <p:blipFill rotWithShape="1">
          <a:blip r:embed="rId2">
            <a:alphaModFix amt="31000"/>
          </a:blip>
          <a:srcRect t="34166"/>
          <a:stretch/>
        </p:blipFill>
        <p:spPr>
          <a:xfrm>
            <a:off x="-159050" y="2152649"/>
            <a:ext cx="6918400" cy="3413775"/>
          </a:xfrm>
          <a:prstGeom prst="rect">
            <a:avLst/>
          </a:prstGeom>
          <a:noFill/>
          <a:ln>
            <a:noFill/>
          </a:ln>
        </p:spPr>
      </p:pic>
      <p:pic>
        <p:nvPicPr>
          <p:cNvPr id="522" name="Google Shape;522;p146"/>
          <p:cNvPicPr preferRelativeResize="0"/>
          <p:nvPr/>
        </p:nvPicPr>
        <p:blipFill rotWithShape="1">
          <a:blip r:embed="rId3">
            <a:alphaModFix amt="38000"/>
          </a:blip>
          <a:srcRect t="37941"/>
          <a:stretch/>
        </p:blipFill>
        <p:spPr>
          <a:xfrm rot="10800000" flipH="1">
            <a:off x="-363550" y="0"/>
            <a:ext cx="9871124" cy="4591304"/>
          </a:xfrm>
          <a:prstGeom prst="rect">
            <a:avLst/>
          </a:prstGeom>
          <a:noFill/>
          <a:ln>
            <a:noFill/>
          </a:ln>
        </p:spPr>
      </p:pic>
      <p:pic>
        <p:nvPicPr>
          <p:cNvPr id="523" name="Google Shape;523;p146"/>
          <p:cNvPicPr preferRelativeResize="0"/>
          <p:nvPr/>
        </p:nvPicPr>
        <p:blipFill rotWithShape="1">
          <a:blip r:embed="rId4">
            <a:alphaModFix amt="87000"/>
          </a:blip>
          <a:srcRect/>
          <a:stretch/>
        </p:blipFill>
        <p:spPr>
          <a:xfrm rot="-117636" flipH="1">
            <a:off x="-836824" y="-782924"/>
            <a:ext cx="3037322" cy="3037340"/>
          </a:xfrm>
          <a:prstGeom prst="rect">
            <a:avLst/>
          </a:prstGeom>
          <a:noFill/>
          <a:ln>
            <a:noFill/>
          </a:ln>
        </p:spPr>
      </p:pic>
      <p:pic>
        <p:nvPicPr>
          <p:cNvPr id="524" name="Google Shape;524;p146"/>
          <p:cNvPicPr preferRelativeResize="0"/>
          <p:nvPr/>
        </p:nvPicPr>
        <p:blipFill rotWithShape="1">
          <a:blip r:embed="rId5">
            <a:alphaModFix amt="82000"/>
          </a:blip>
          <a:srcRect/>
          <a:stretch/>
        </p:blipFill>
        <p:spPr>
          <a:xfrm rot="4516150" flipH="1">
            <a:off x="6777356" y="2981482"/>
            <a:ext cx="3250139" cy="3250139"/>
          </a:xfrm>
          <a:prstGeom prst="rect">
            <a:avLst/>
          </a:prstGeom>
          <a:noFill/>
          <a:ln>
            <a:noFill/>
          </a:ln>
        </p:spPr>
      </p:pic>
      <p:pic>
        <p:nvPicPr>
          <p:cNvPr id="525" name="Google Shape;525;p146"/>
          <p:cNvPicPr preferRelativeResize="0"/>
          <p:nvPr/>
        </p:nvPicPr>
        <p:blipFill rotWithShape="1">
          <a:blip r:embed="rId6">
            <a:alphaModFix amt="69000"/>
          </a:blip>
          <a:srcRect/>
          <a:stretch/>
        </p:blipFill>
        <p:spPr>
          <a:xfrm rot="487122" flipH="1">
            <a:off x="2317517" y="-374933"/>
            <a:ext cx="1005191" cy="1005192"/>
          </a:xfrm>
          <a:prstGeom prst="rect">
            <a:avLst/>
          </a:prstGeom>
          <a:noFill/>
          <a:ln>
            <a:noFill/>
          </a:ln>
        </p:spPr>
      </p:pic>
      <p:pic>
        <p:nvPicPr>
          <p:cNvPr id="526" name="Google Shape;526;p146"/>
          <p:cNvPicPr preferRelativeResize="0"/>
          <p:nvPr/>
        </p:nvPicPr>
        <p:blipFill rotWithShape="1">
          <a:blip r:embed="rId7">
            <a:alphaModFix amt="75000"/>
          </a:blip>
          <a:srcRect/>
          <a:stretch/>
        </p:blipFill>
        <p:spPr>
          <a:xfrm rot="487143" flipH="1">
            <a:off x="6242368" y="4449328"/>
            <a:ext cx="907356" cy="907372"/>
          </a:xfrm>
          <a:prstGeom prst="rect">
            <a:avLst/>
          </a:prstGeom>
          <a:noFill/>
          <a:ln>
            <a:noFill/>
          </a:ln>
        </p:spPr>
      </p:pic>
      <p:pic>
        <p:nvPicPr>
          <p:cNvPr id="527" name="Google Shape;527;p146"/>
          <p:cNvPicPr preferRelativeResize="0"/>
          <p:nvPr/>
        </p:nvPicPr>
        <p:blipFill rotWithShape="1">
          <a:blip r:embed="rId8">
            <a:alphaModFix amt="60000"/>
          </a:blip>
          <a:srcRect/>
          <a:stretch/>
        </p:blipFill>
        <p:spPr>
          <a:xfrm rot="-487117">
            <a:off x="6773980" y="840644"/>
            <a:ext cx="223202" cy="223203"/>
          </a:xfrm>
          <a:prstGeom prst="rect">
            <a:avLst/>
          </a:prstGeom>
          <a:noFill/>
          <a:ln>
            <a:noFill/>
          </a:ln>
        </p:spPr>
      </p:pic>
      <p:pic>
        <p:nvPicPr>
          <p:cNvPr id="528" name="Google Shape;528;p146"/>
          <p:cNvPicPr preferRelativeResize="0"/>
          <p:nvPr/>
        </p:nvPicPr>
        <p:blipFill rotWithShape="1">
          <a:blip r:embed="rId9">
            <a:alphaModFix amt="60000"/>
          </a:blip>
          <a:srcRect/>
          <a:stretch/>
        </p:blipFill>
        <p:spPr>
          <a:xfrm rot="-487117">
            <a:off x="1573330" y="3945794"/>
            <a:ext cx="223202" cy="22320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29"/>
        <p:cNvGrpSpPr/>
        <p:nvPr/>
      </p:nvGrpSpPr>
      <p:grpSpPr>
        <a:xfrm>
          <a:off x="0" y="0"/>
          <a:ext cx="0" cy="0"/>
          <a:chOff x="0" y="0"/>
          <a:chExt cx="0" cy="0"/>
        </a:xfrm>
      </p:grpSpPr>
      <p:pic>
        <p:nvPicPr>
          <p:cNvPr id="530" name="Google Shape;530;p147"/>
          <p:cNvPicPr preferRelativeResize="0"/>
          <p:nvPr/>
        </p:nvPicPr>
        <p:blipFill rotWithShape="1">
          <a:blip r:embed="rId2">
            <a:alphaModFix amt="31000"/>
          </a:blip>
          <a:srcRect b="71614"/>
          <a:stretch/>
        </p:blipFill>
        <p:spPr>
          <a:xfrm flipH="1">
            <a:off x="0" y="-30753"/>
            <a:ext cx="6918400" cy="1471927"/>
          </a:xfrm>
          <a:prstGeom prst="rect">
            <a:avLst/>
          </a:prstGeom>
          <a:noFill/>
          <a:ln>
            <a:noFill/>
          </a:ln>
        </p:spPr>
      </p:pic>
      <p:pic>
        <p:nvPicPr>
          <p:cNvPr id="531" name="Google Shape;531;p147"/>
          <p:cNvPicPr preferRelativeResize="0"/>
          <p:nvPr/>
        </p:nvPicPr>
        <p:blipFill rotWithShape="1">
          <a:blip r:embed="rId3">
            <a:alphaModFix amt="87000"/>
          </a:blip>
          <a:srcRect/>
          <a:stretch/>
        </p:blipFill>
        <p:spPr>
          <a:xfrm rot="117638">
            <a:off x="8017972" y="-667433"/>
            <a:ext cx="2073707" cy="2073742"/>
          </a:xfrm>
          <a:prstGeom prst="rect">
            <a:avLst/>
          </a:prstGeom>
          <a:noFill/>
          <a:ln>
            <a:noFill/>
          </a:ln>
        </p:spPr>
      </p:pic>
      <p:pic>
        <p:nvPicPr>
          <p:cNvPr id="532" name="Google Shape;532;p147"/>
          <p:cNvPicPr preferRelativeResize="0"/>
          <p:nvPr/>
        </p:nvPicPr>
        <p:blipFill rotWithShape="1">
          <a:blip r:embed="rId4">
            <a:alphaModFix amt="69000"/>
          </a:blip>
          <a:srcRect/>
          <a:stretch/>
        </p:blipFill>
        <p:spPr>
          <a:xfrm rot="-487136">
            <a:off x="-676155" y="4045929"/>
            <a:ext cx="1494185" cy="14942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pic>
        <p:nvPicPr>
          <p:cNvPr id="68" name="Google Shape;68;p97"/>
          <p:cNvPicPr preferRelativeResize="0"/>
          <p:nvPr/>
        </p:nvPicPr>
        <p:blipFill rotWithShape="1">
          <a:blip r:embed="rId2">
            <a:alphaModFix amt="31000"/>
          </a:blip>
          <a:srcRect t="34166"/>
          <a:stretch/>
        </p:blipFill>
        <p:spPr>
          <a:xfrm rot="10800000">
            <a:off x="2308425" y="-49902"/>
            <a:ext cx="6918400" cy="3413775"/>
          </a:xfrm>
          <a:prstGeom prst="rect">
            <a:avLst/>
          </a:prstGeom>
          <a:noFill/>
          <a:ln>
            <a:noFill/>
          </a:ln>
        </p:spPr>
      </p:pic>
      <p:pic>
        <p:nvPicPr>
          <p:cNvPr id="69" name="Google Shape;69;p97"/>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70" name="Google Shape;70;p97"/>
          <p:cNvPicPr preferRelativeResize="0"/>
          <p:nvPr/>
        </p:nvPicPr>
        <p:blipFill rotWithShape="1">
          <a:blip r:embed="rId3">
            <a:alphaModFix amt="75000"/>
          </a:blip>
          <a:srcRect/>
          <a:stretch/>
        </p:blipFill>
        <p:spPr>
          <a:xfrm rot="6847917">
            <a:off x="304136" y="135192"/>
            <a:ext cx="1151626" cy="1151611"/>
          </a:xfrm>
          <a:prstGeom prst="rect">
            <a:avLst/>
          </a:prstGeom>
          <a:noFill/>
          <a:ln>
            <a:noFill/>
          </a:ln>
        </p:spPr>
      </p:pic>
      <p:pic>
        <p:nvPicPr>
          <p:cNvPr id="71" name="Google Shape;71;p97"/>
          <p:cNvPicPr preferRelativeResize="0"/>
          <p:nvPr/>
        </p:nvPicPr>
        <p:blipFill rotWithShape="1">
          <a:blip r:embed="rId4">
            <a:alphaModFix amt="84000"/>
          </a:blip>
          <a:srcRect/>
          <a:stretch/>
        </p:blipFill>
        <p:spPr>
          <a:xfrm rot="-487111">
            <a:off x="2774155" y="4477458"/>
            <a:ext cx="993653" cy="993634"/>
          </a:xfrm>
          <a:prstGeom prst="rect">
            <a:avLst/>
          </a:prstGeom>
          <a:noFill/>
          <a:ln>
            <a:noFill/>
          </a:ln>
        </p:spPr>
      </p:pic>
      <p:pic>
        <p:nvPicPr>
          <p:cNvPr id="72" name="Google Shape;72;p97"/>
          <p:cNvPicPr preferRelativeResize="0"/>
          <p:nvPr/>
        </p:nvPicPr>
        <p:blipFill rotWithShape="1">
          <a:blip r:embed="rId5">
            <a:alphaModFix amt="60000"/>
          </a:blip>
          <a:srcRect/>
          <a:stretch/>
        </p:blipFill>
        <p:spPr>
          <a:xfrm rot="-487117">
            <a:off x="211180" y="4054344"/>
            <a:ext cx="223202" cy="223203"/>
          </a:xfrm>
          <a:prstGeom prst="rect">
            <a:avLst/>
          </a:prstGeom>
          <a:noFill/>
          <a:ln>
            <a:noFill/>
          </a:ln>
        </p:spPr>
      </p:pic>
      <p:sp>
        <p:nvSpPr>
          <p:cNvPr id="73" name="Google Shape;73;p97"/>
          <p:cNvSpPr txBox="1">
            <a:spLocks noGrp="1"/>
          </p:cNvSpPr>
          <p:nvPr>
            <p:ph type="title"/>
          </p:nvPr>
        </p:nvSpPr>
        <p:spPr>
          <a:xfrm>
            <a:off x="720000" y="2604575"/>
            <a:ext cx="35982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5000">
                <a:solidFill>
                  <a:schemeClr val="lt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74" name="Google Shape;74;p97"/>
          <p:cNvSpPr txBox="1">
            <a:spLocks noGrp="1"/>
          </p:cNvSpPr>
          <p:nvPr>
            <p:ph type="title" idx="2"/>
          </p:nvPr>
        </p:nvSpPr>
        <p:spPr>
          <a:xfrm>
            <a:off x="1893150" y="1623775"/>
            <a:ext cx="12519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75" name="Google Shape;75;p97"/>
          <p:cNvSpPr txBox="1">
            <a:spLocks noGrp="1"/>
          </p:cNvSpPr>
          <p:nvPr>
            <p:ph type="subTitle" idx="1"/>
          </p:nvPr>
        </p:nvSpPr>
        <p:spPr>
          <a:xfrm>
            <a:off x="720000" y="3446375"/>
            <a:ext cx="3598200" cy="48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CUSTOM_13">
    <p:spTree>
      <p:nvGrpSpPr>
        <p:cNvPr id="1" name="Shape 76"/>
        <p:cNvGrpSpPr/>
        <p:nvPr/>
      </p:nvGrpSpPr>
      <p:grpSpPr>
        <a:xfrm>
          <a:off x="0" y="0"/>
          <a:ext cx="0" cy="0"/>
          <a:chOff x="0" y="0"/>
          <a:chExt cx="0" cy="0"/>
        </a:xfrm>
      </p:grpSpPr>
      <p:pic>
        <p:nvPicPr>
          <p:cNvPr id="77" name="Google Shape;77;p98"/>
          <p:cNvPicPr preferRelativeResize="0"/>
          <p:nvPr/>
        </p:nvPicPr>
        <p:blipFill rotWithShape="1">
          <a:blip r:embed="rId2">
            <a:alphaModFix amt="38000"/>
          </a:blip>
          <a:srcRect t="37941"/>
          <a:stretch/>
        </p:blipFill>
        <p:spPr>
          <a:xfrm rot="10800000" flipH="1">
            <a:off x="-363550" y="0"/>
            <a:ext cx="9871124" cy="4591304"/>
          </a:xfrm>
          <a:prstGeom prst="rect">
            <a:avLst/>
          </a:prstGeom>
          <a:noFill/>
          <a:ln>
            <a:noFill/>
          </a:ln>
        </p:spPr>
      </p:pic>
      <p:pic>
        <p:nvPicPr>
          <p:cNvPr id="78" name="Google Shape;78;p98"/>
          <p:cNvPicPr preferRelativeResize="0"/>
          <p:nvPr/>
        </p:nvPicPr>
        <p:blipFill rotWithShape="1">
          <a:blip r:embed="rId3">
            <a:alphaModFix/>
          </a:blip>
          <a:srcRect/>
          <a:stretch/>
        </p:blipFill>
        <p:spPr>
          <a:xfrm flipH="1">
            <a:off x="6903875" y="-693050"/>
            <a:ext cx="3054025" cy="2464900"/>
          </a:xfrm>
          <a:prstGeom prst="rect">
            <a:avLst/>
          </a:prstGeom>
          <a:noFill/>
          <a:ln>
            <a:noFill/>
          </a:ln>
        </p:spPr>
      </p:pic>
      <p:pic>
        <p:nvPicPr>
          <p:cNvPr id="79" name="Google Shape;79;p98"/>
          <p:cNvPicPr preferRelativeResize="0"/>
          <p:nvPr/>
        </p:nvPicPr>
        <p:blipFill rotWithShape="1">
          <a:blip r:embed="rId4">
            <a:alphaModFix/>
          </a:blip>
          <a:srcRect l="15266" t="3832" r="9640" b="5124"/>
          <a:stretch/>
        </p:blipFill>
        <p:spPr>
          <a:xfrm flipH="1">
            <a:off x="7911086" y="1391108"/>
            <a:ext cx="1039625" cy="1017300"/>
          </a:xfrm>
          <a:prstGeom prst="rect">
            <a:avLst/>
          </a:prstGeom>
          <a:noFill/>
          <a:ln>
            <a:noFill/>
          </a:ln>
        </p:spPr>
      </p:pic>
      <p:pic>
        <p:nvPicPr>
          <p:cNvPr id="80" name="Google Shape;80;p98"/>
          <p:cNvPicPr preferRelativeResize="0"/>
          <p:nvPr/>
        </p:nvPicPr>
        <p:blipFill rotWithShape="1">
          <a:blip r:embed="rId5">
            <a:alphaModFix amt="31000"/>
          </a:blip>
          <a:srcRect t="34166"/>
          <a:stretch/>
        </p:blipFill>
        <p:spPr>
          <a:xfrm>
            <a:off x="-159050" y="2152649"/>
            <a:ext cx="6918400" cy="3413775"/>
          </a:xfrm>
          <a:prstGeom prst="rect">
            <a:avLst/>
          </a:prstGeom>
          <a:noFill/>
          <a:ln>
            <a:noFill/>
          </a:ln>
        </p:spPr>
      </p:pic>
      <p:pic>
        <p:nvPicPr>
          <p:cNvPr id="81" name="Google Shape;81;p98"/>
          <p:cNvPicPr preferRelativeResize="0"/>
          <p:nvPr/>
        </p:nvPicPr>
        <p:blipFill rotWithShape="1">
          <a:blip r:embed="rId6">
            <a:alphaModFix amt="83000"/>
          </a:blip>
          <a:srcRect/>
          <a:stretch/>
        </p:blipFill>
        <p:spPr>
          <a:xfrm flipH="1">
            <a:off x="-1294302" y="3453625"/>
            <a:ext cx="3059725" cy="2469550"/>
          </a:xfrm>
          <a:prstGeom prst="rect">
            <a:avLst/>
          </a:prstGeom>
          <a:noFill/>
          <a:ln>
            <a:noFill/>
          </a:ln>
        </p:spPr>
      </p:pic>
      <p:pic>
        <p:nvPicPr>
          <p:cNvPr id="82" name="Google Shape;82;p98"/>
          <p:cNvPicPr preferRelativeResize="0"/>
          <p:nvPr/>
        </p:nvPicPr>
        <p:blipFill rotWithShape="1">
          <a:blip r:embed="rId7">
            <a:alphaModFix amt="79000"/>
          </a:blip>
          <a:srcRect l="15266" t="3832" r="9640" b="5124"/>
          <a:stretch/>
        </p:blipFill>
        <p:spPr>
          <a:xfrm flipH="1">
            <a:off x="943574" y="4001308"/>
            <a:ext cx="1039625" cy="1017300"/>
          </a:xfrm>
          <a:prstGeom prst="rect">
            <a:avLst/>
          </a:prstGeom>
          <a:noFill/>
          <a:ln>
            <a:noFill/>
          </a:ln>
        </p:spPr>
      </p:pic>
      <p:pic>
        <p:nvPicPr>
          <p:cNvPr id="83" name="Google Shape;83;p98"/>
          <p:cNvPicPr preferRelativeResize="0"/>
          <p:nvPr/>
        </p:nvPicPr>
        <p:blipFill rotWithShape="1">
          <a:blip r:embed="rId8">
            <a:alphaModFix amt="75000"/>
          </a:blip>
          <a:srcRect/>
          <a:stretch/>
        </p:blipFill>
        <p:spPr>
          <a:xfrm rot="-487125">
            <a:off x="135862" y="1028769"/>
            <a:ext cx="877613" cy="877598"/>
          </a:xfrm>
          <a:prstGeom prst="rect">
            <a:avLst/>
          </a:prstGeom>
          <a:noFill/>
          <a:ln>
            <a:noFill/>
          </a:ln>
        </p:spPr>
      </p:pic>
      <p:pic>
        <p:nvPicPr>
          <p:cNvPr id="84" name="Google Shape;84;p98"/>
          <p:cNvPicPr preferRelativeResize="0"/>
          <p:nvPr/>
        </p:nvPicPr>
        <p:blipFill rotWithShape="1">
          <a:blip r:embed="rId9">
            <a:alphaModFix amt="75000"/>
          </a:blip>
          <a:srcRect/>
          <a:stretch/>
        </p:blipFill>
        <p:spPr>
          <a:xfrm rot="-2529436">
            <a:off x="8115612" y="3871094"/>
            <a:ext cx="877614" cy="877598"/>
          </a:xfrm>
          <a:prstGeom prst="rect">
            <a:avLst/>
          </a:prstGeom>
          <a:noFill/>
          <a:ln>
            <a:noFill/>
          </a:ln>
        </p:spPr>
      </p:pic>
      <p:sp>
        <p:nvSpPr>
          <p:cNvPr id="85" name="Google Shape;85;p98"/>
          <p:cNvSpPr txBox="1">
            <a:spLocks noGrp="1"/>
          </p:cNvSpPr>
          <p:nvPr>
            <p:ph type="title"/>
          </p:nvPr>
        </p:nvSpPr>
        <p:spPr>
          <a:xfrm>
            <a:off x="2246400" y="1566600"/>
            <a:ext cx="46512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6" name="Google Shape;86;p98"/>
          <p:cNvSpPr txBox="1">
            <a:spLocks noGrp="1"/>
          </p:cNvSpPr>
          <p:nvPr>
            <p:ph type="subTitle" idx="1"/>
          </p:nvPr>
        </p:nvSpPr>
        <p:spPr>
          <a:xfrm>
            <a:off x="2246400" y="2408400"/>
            <a:ext cx="4651200" cy="116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pic>
        <p:nvPicPr>
          <p:cNvPr id="88" name="Google Shape;88;p99"/>
          <p:cNvPicPr preferRelativeResize="0"/>
          <p:nvPr/>
        </p:nvPicPr>
        <p:blipFill rotWithShape="1">
          <a:blip r:embed="rId2">
            <a:alphaModFix amt="38000"/>
          </a:blip>
          <a:srcRect t="37941"/>
          <a:stretch/>
        </p:blipFill>
        <p:spPr>
          <a:xfrm>
            <a:off x="-363550" y="552200"/>
            <a:ext cx="9871124" cy="4591304"/>
          </a:xfrm>
          <a:prstGeom prst="rect">
            <a:avLst/>
          </a:prstGeom>
          <a:noFill/>
          <a:ln>
            <a:noFill/>
          </a:ln>
        </p:spPr>
      </p:pic>
      <p:pic>
        <p:nvPicPr>
          <p:cNvPr id="89" name="Google Shape;89;p99"/>
          <p:cNvPicPr preferRelativeResize="0"/>
          <p:nvPr/>
        </p:nvPicPr>
        <p:blipFill rotWithShape="1">
          <a:blip r:embed="rId3">
            <a:alphaModFix amt="58000"/>
          </a:blip>
          <a:srcRect/>
          <a:stretch/>
        </p:blipFill>
        <p:spPr>
          <a:xfrm rot="-487132">
            <a:off x="8099544" y="4113931"/>
            <a:ext cx="1408810" cy="1408832"/>
          </a:xfrm>
          <a:prstGeom prst="rect">
            <a:avLst/>
          </a:prstGeom>
          <a:noFill/>
          <a:ln>
            <a:noFill/>
          </a:ln>
        </p:spPr>
      </p:pic>
      <p:pic>
        <p:nvPicPr>
          <p:cNvPr id="90" name="Google Shape;90;p99"/>
          <p:cNvPicPr preferRelativeResize="0"/>
          <p:nvPr/>
        </p:nvPicPr>
        <p:blipFill rotWithShape="1">
          <a:blip r:embed="rId4">
            <a:alphaModFix amt="66000"/>
          </a:blip>
          <a:srcRect/>
          <a:stretch/>
        </p:blipFill>
        <p:spPr>
          <a:xfrm rot="-487106">
            <a:off x="-817059" y="-554343"/>
            <a:ext cx="1968163" cy="1968158"/>
          </a:xfrm>
          <a:prstGeom prst="rect">
            <a:avLst/>
          </a:prstGeom>
          <a:noFill/>
          <a:ln>
            <a:noFill/>
          </a:ln>
        </p:spPr>
      </p:pic>
      <p:sp>
        <p:nvSpPr>
          <p:cNvPr id="91" name="Google Shape;91;p9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92" name="Google Shape;92;p99"/>
          <p:cNvSpPr txBox="1">
            <a:spLocks noGrp="1"/>
          </p:cNvSpPr>
          <p:nvPr>
            <p:ph type="body" idx="1"/>
          </p:nvPr>
        </p:nvSpPr>
        <p:spPr>
          <a:xfrm>
            <a:off x="2164800" y="1215750"/>
            <a:ext cx="4814400" cy="3388200"/>
          </a:xfrm>
          <a:prstGeom prst="rect">
            <a:avLst/>
          </a:prstGeom>
          <a:noFill/>
          <a:ln>
            <a:noFill/>
          </a:ln>
        </p:spPr>
        <p:txBody>
          <a:bodyPr spcFirstLastPara="1" wrap="square" lIns="91425" tIns="91425" rIns="91425" bIns="91425" anchor="ctr" anchorCtr="0">
            <a:noAutofit/>
          </a:bodyPr>
          <a:lstStyle>
            <a:lvl1pPr marL="457200" lvl="0" indent="-304800" algn="l">
              <a:lnSpc>
                <a:spcPct val="100000"/>
              </a:lnSpc>
              <a:spcBef>
                <a:spcPts val="0"/>
              </a:spcBef>
              <a:spcAft>
                <a:spcPts val="0"/>
              </a:spcAft>
              <a:buClr>
                <a:schemeClr val="lt2"/>
              </a:buClr>
              <a:buSzPts val="1200"/>
              <a:buChar char="●"/>
              <a:defRPr/>
            </a:lvl1pPr>
            <a:lvl2pPr marL="914400" lvl="1" indent="-304800" algn="l">
              <a:lnSpc>
                <a:spcPct val="115000"/>
              </a:lnSpc>
              <a:spcBef>
                <a:spcPts val="500"/>
              </a:spcBef>
              <a:spcAft>
                <a:spcPts val="0"/>
              </a:spcAft>
              <a:buSzPts val="1200"/>
              <a:buFont typeface="Roboto Condensed Light"/>
              <a:buChar char="○"/>
              <a:defRPr/>
            </a:lvl2pPr>
            <a:lvl3pPr marL="1371600" lvl="2" indent="-304800" algn="l">
              <a:lnSpc>
                <a:spcPct val="115000"/>
              </a:lnSpc>
              <a:spcBef>
                <a:spcPts val="1600"/>
              </a:spcBef>
              <a:spcAft>
                <a:spcPts val="0"/>
              </a:spcAft>
              <a:buSzPts val="1200"/>
              <a:buFont typeface="Roboto Condensed Light"/>
              <a:buChar char="■"/>
              <a:defRPr/>
            </a:lvl3pPr>
            <a:lvl4pPr marL="1828800" lvl="3" indent="-304800" algn="l">
              <a:lnSpc>
                <a:spcPct val="115000"/>
              </a:lnSpc>
              <a:spcBef>
                <a:spcPts val="1600"/>
              </a:spcBef>
              <a:spcAft>
                <a:spcPts val="0"/>
              </a:spcAft>
              <a:buSzPts val="1200"/>
              <a:buFont typeface="Roboto Condensed Light"/>
              <a:buChar char="●"/>
              <a:defRPr/>
            </a:lvl4pPr>
            <a:lvl5pPr marL="2286000" lvl="4" indent="-304800" algn="l">
              <a:lnSpc>
                <a:spcPct val="115000"/>
              </a:lnSpc>
              <a:spcBef>
                <a:spcPts val="1600"/>
              </a:spcBef>
              <a:spcAft>
                <a:spcPts val="0"/>
              </a:spcAft>
              <a:buSzPts val="1200"/>
              <a:buFont typeface="Roboto Condensed Light"/>
              <a:buChar char="○"/>
              <a:defRPr/>
            </a:lvl5pPr>
            <a:lvl6pPr marL="2743200" lvl="5" indent="-304800" algn="l">
              <a:lnSpc>
                <a:spcPct val="115000"/>
              </a:lnSpc>
              <a:spcBef>
                <a:spcPts val="1600"/>
              </a:spcBef>
              <a:spcAft>
                <a:spcPts val="0"/>
              </a:spcAft>
              <a:buSzPts val="1200"/>
              <a:buFont typeface="Roboto Condensed Light"/>
              <a:buChar char="■"/>
              <a:defRPr/>
            </a:lvl6pPr>
            <a:lvl7pPr marL="3200400" lvl="6" indent="-304800" algn="l">
              <a:lnSpc>
                <a:spcPct val="115000"/>
              </a:lnSpc>
              <a:spcBef>
                <a:spcPts val="1600"/>
              </a:spcBef>
              <a:spcAft>
                <a:spcPts val="0"/>
              </a:spcAft>
              <a:buSzPts val="1200"/>
              <a:buFont typeface="Roboto Condensed Light"/>
              <a:buChar char="●"/>
              <a:defRPr/>
            </a:lvl7pPr>
            <a:lvl8pPr marL="3657600" lvl="7" indent="-304800" algn="l">
              <a:lnSpc>
                <a:spcPct val="115000"/>
              </a:lnSpc>
              <a:spcBef>
                <a:spcPts val="1600"/>
              </a:spcBef>
              <a:spcAft>
                <a:spcPts val="0"/>
              </a:spcAft>
              <a:buSzPts val="1200"/>
              <a:buFont typeface="Roboto Condensed Light"/>
              <a:buChar char="○"/>
              <a:defRPr/>
            </a:lvl8pPr>
            <a:lvl9pPr marL="4114800" lvl="8" indent="-304800" algn="l">
              <a:lnSpc>
                <a:spcPct val="115000"/>
              </a:lnSpc>
              <a:spcBef>
                <a:spcPts val="1600"/>
              </a:spcBef>
              <a:spcAft>
                <a:spcPts val="1600"/>
              </a:spcAft>
              <a:buSzPts val="1200"/>
              <a:buFont typeface="Roboto Condensed Light"/>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3"/>
        <p:cNvGrpSpPr/>
        <p:nvPr/>
      </p:nvGrpSpPr>
      <p:grpSpPr>
        <a:xfrm>
          <a:off x="0" y="0"/>
          <a:ext cx="0" cy="0"/>
          <a:chOff x="0" y="0"/>
          <a:chExt cx="0" cy="0"/>
        </a:xfrm>
      </p:grpSpPr>
      <p:pic>
        <p:nvPicPr>
          <p:cNvPr id="94" name="Google Shape;94;p100"/>
          <p:cNvPicPr preferRelativeResize="0"/>
          <p:nvPr/>
        </p:nvPicPr>
        <p:blipFill rotWithShape="1">
          <a:blip r:embed="rId2">
            <a:alphaModFix amt="38000"/>
          </a:blip>
          <a:srcRect t="37939" b="14478"/>
          <a:stretch/>
        </p:blipFill>
        <p:spPr>
          <a:xfrm flipH="1">
            <a:off x="3" y="1882626"/>
            <a:ext cx="9143997" cy="3260873"/>
          </a:xfrm>
          <a:prstGeom prst="rect">
            <a:avLst/>
          </a:prstGeom>
          <a:noFill/>
          <a:ln>
            <a:noFill/>
          </a:ln>
        </p:spPr>
      </p:pic>
      <p:pic>
        <p:nvPicPr>
          <p:cNvPr id="95" name="Google Shape;95;p100"/>
          <p:cNvPicPr preferRelativeResize="0"/>
          <p:nvPr/>
        </p:nvPicPr>
        <p:blipFill rotWithShape="1">
          <a:blip r:embed="rId3">
            <a:alphaModFix amt="75000"/>
          </a:blip>
          <a:srcRect/>
          <a:stretch/>
        </p:blipFill>
        <p:spPr>
          <a:xfrm rot="10473854" flipH="1">
            <a:off x="-552151" y="-120172"/>
            <a:ext cx="1502102" cy="1502081"/>
          </a:xfrm>
          <a:prstGeom prst="rect">
            <a:avLst/>
          </a:prstGeom>
          <a:noFill/>
          <a:ln>
            <a:noFill/>
          </a:ln>
        </p:spPr>
      </p:pic>
      <p:pic>
        <p:nvPicPr>
          <p:cNvPr id="96" name="Google Shape;96;p100"/>
          <p:cNvPicPr preferRelativeResize="0"/>
          <p:nvPr/>
        </p:nvPicPr>
        <p:blipFill rotWithShape="1">
          <a:blip r:embed="rId4">
            <a:alphaModFix amt="75000"/>
          </a:blip>
          <a:srcRect/>
          <a:stretch/>
        </p:blipFill>
        <p:spPr>
          <a:xfrm rot="-4235912" flipH="1">
            <a:off x="8165474" y="-388722"/>
            <a:ext cx="1502102" cy="1502080"/>
          </a:xfrm>
          <a:prstGeom prst="rect">
            <a:avLst/>
          </a:prstGeom>
          <a:noFill/>
          <a:ln>
            <a:noFill/>
          </a:ln>
        </p:spPr>
      </p:pic>
      <p:pic>
        <p:nvPicPr>
          <p:cNvPr id="97" name="Google Shape;97;p100"/>
          <p:cNvPicPr preferRelativeResize="0"/>
          <p:nvPr/>
        </p:nvPicPr>
        <p:blipFill rotWithShape="1">
          <a:blip r:embed="rId5">
            <a:alphaModFix amt="69000"/>
          </a:blip>
          <a:srcRect/>
          <a:stretch/>
        </p:blipFill>
        <p:spPr>
          <a:xfrm rot="10312865">
            <a:off x="105399" y="-591736"/>
            <a:ext cx="1216427" cy="1216472"/>
          </a:xfrm>
          <a:prstGeom prst="rect">
            <a:avLst/>
          </a:prstGeom>
          <a:noFill/>
          <a:ln>
            <a:noFill/>
          </a:ln>
        </p:spPr>
      </p:pic>
      <p:pic>
        <p:nvPicPr>
          <p:cNvPr id="98" name="Google Shape;98;p100"/>
          <p:cNvPicPr preferRelativeResize="0"/>
          <p:nvPr/>
        </p:nvPicPr>
        <p:blipFill rotWithShape="1">
          <a:blip r:embed="rId6">
            <a:alphaModFix amt="69000"/>
          </a:blip>
          <a:srcRect/>
          <a:stretch/>
        </p:blipFill>
        <p:spPr>
          <a:xfrm rot="10312855">
            <a:off x="8481125" y="521695"/>
            <a:ext cx="870798" cy="870844"/>
          </a:xfrm>
          <a:prstGeom prst="rect">
            <a:avLst/>
          </a:prstGeom>
          <a:noFill/>
          <a:ln>
            <a:noFill/>
          </a:ln>
        </p:spPr>
      </p:pic>
      <p:sp>
        <p:nvSpPr>
          <p:cNvPr id="99" name="Google Shape;99;p100"/>
          <p:cNvSpPr txBox="1">
            <a:spLocks noGrp="1"/>
          </p:cNvSpPr>
          <p:nvPr>
            <p:ph type="title"/>
          </p:nvPr>
        </p:nvSpPr>
        <p:spPr>
          <a:xfrm>
            <a:off x="713100" y="2219750"/>
            <a:ext cx="22581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00" name="Google Shape;100;p100"/>
          <p:cNvSpPr txBox="1">
            <a:spLocks noGrp="1"/>
          </p:cNvSpPr>
          <p:nvPr>
            <p:ph type="subTitle" idx="1"/>
          </p:nvPr>
        </p:nvSpPr>
        <p:spPr>
          <a:xfrm>
            <a:off x="713100" y="2988649"/>
            <a:ext cx="22581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1" name="Google Shape;101;p100"/>
          <p:cNvSpPr txBox="1">
            <a:spLocks noGrp="1"/>
          </p:cNvSpPr>
          <p:nvPr>
            <p:ph type="title" idx="2"/>
          </p:nvPr>
        </p:nvSpPr>
        <p:spPr>
          <a:xfrm>
            <a:off x="3442950" y="2219740"/>
            <a:ext cx="22581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5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02" name="Google Shape;102;p100"/>
          <p:cNvSpPr txBox="1">
            <a:spLocks noGrp="1"/>
          </p:cNvSpPr>
          <p:nvPr>
            <p:ph type="subTitle" idx="3"/>
          </p:nvPr>
        </p:nvSpPr>
        <p:spPr>
          <a:xfrm>
            <a:off x="3442950" y="2988627"/>
            <a:ext cx="22581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3" name="Google Shape;103;p100"/>
          <p:cNvSpPr txBox="1">
            <a:spLocks noGrp="1"/>
          </p:cNvSpPr>
          <p:nvPr>
            <p:ph type="title" idx="4"/>
          </p:nvPr>
        </p:nvSpPr>
        <p:spPr>
          <a:xfrm>
            <a:off x="6172800" y="2219746"/>
            <a:ext cx="2258100" cy="76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5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04" name="Google Shape;104;p100"/>
          <p:cNvSpPr txBox="1">
            <a:spLocks noGrp="1"/>
          </p:cNvSpPr>
          <p:nvPr>
            <p:ph type="subTitle" idx="5"/>
          </p:nvPr>
        </p:nvSpPr>
        <p:spPr>
          <a:xfrm>
            <a:off x="6172800" y="2988625"/>
            <a:ext cx="2258100" cy="48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1600">
                <a:solidFill>
                  <a:srgbClr val="242424"/>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05" name="Google Shape;105;p100"/>
          <p:cNvSpPr txBox="1">
            <a:spLocks noGrp="1"/>
          </p:cNvSpPr>
          <p:nvPr>
            <p:ph type="title" idx="6"/>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3500"/>
              <a:buFont typeface="DM Serif Text"/>
              <a:buNone/>
              <a:defRPr sz="3500" b="1" i="0" u="none" strike="noStrike" cap="none">
                <a:solidFill>
                  <a:schemeClr val="dk2"/>
                </a:solidFill>
                <a:latin typeface="DM Serif Text"/>
                <a:ea typeface="DM Serif Text"/>
                <a:cs typeface="DM Serif Text"/>
                <a:sym typeface="DM Serif Text"/>
              </a:defRPr>
            </a:lvl1pPr>
            <a:lvl2pPr marR="0" lvl="1"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2pPr>
            <a:lvl3pPr marR="0" lvl="2"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3pPr>
            <a:lvl4pPr marR="0" lvl="3"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4pPr>
            <a:lvl5pPr marR="0" lvl="4"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5pPr>
            <a:lvl6pPr marR="0" lvl="5"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6pPr>
            <a:lvl7pPr marR="0" lvl="6"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7pPr>
            <a:lvl8pPr marR="0" lvl="7"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8pPr>
            <a:lvl9pPr marR="0" lvl="8"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9pPr>
          </a:lstStyle>
          <a:p>
            <a:endParaRPr/>
          </a:p>
        </p:txBody>
      </p:sp>
      <p:sp>
        <p:nvSpPr>
          <p:cNvPr id="7" name="Google Shape;7;p9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1pPr>
            <a:lvl2pPr marL="914400" marR="0" lvl="1"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2pPr>
            <a:lvl3pPr marL="1371600" marR="0" lvl="2"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3pPr>
            <a:lvl4pPr marL="1828800" marR="0" lvl="3"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4pPr>
            <a:lvl5pPr marL="2286000" marR="0" lvl="4"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5pPr>
            <a:lvl6pPr marL="2743200" marR="0" lvl="5"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6pPr>
            <a:lvl7pPr marL="3200400" marR="0" lvl="6"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7pPr>
            <a:lvl8pPr marL="3657600" marR="0" lvl="7" indent="-317500" algn="l" rtl="0">
              <a:lnSpc>
                <a:spcPct val="115000"/>
              </a:lnSpc>
              <a:spcBef>
                <a:spcPts val="1600"/>
              </a:spcBef>
              <a:spcAft>
                <a:spcPts val="0"/>
              </a:spcAft>
              <a:buClr>
                <a:schemeClr val="dk1"/>
              </a:buClr>
              <a:buSzPts val="1400"/>
              <a:buFont typeface="Cambay"/>
              <a:buChar char="○"/>
              <a:defRPr sz="1400" b="0" i="0" u="none" strike="noStrike" cap="none">
                <a:solidFill>
                  <a:schemeClr val="dk1"/>
                </a:solidFill>
                <a:latin typeface="Cambay"/>
                <a:ea typeface="Cambay"/>
                <a:cs typeface="Cambay"/>
                <a:sym typeface="Cambay"/>
              </a:defRPr>
            </a:lvl8pPr>
            <a:lvl9pPr marL="4114800" marR="0" lvl="8" indent="-317500" algn="l" rtl="0">
              <a:lnSpc>
                <a:spcPct val="115000"/>
              </a:lnSpc>
              <a:spcBef>
                <a:spcPts val="1600"/>
              </a:spcBef>
              <a:spcAft>
                <a:spcPts val="1600"/>
              </a:spcAft>
              <a:buClr>
                <a:schemeClr val="dk1"/>
              </a:buClr>
              <a:buSzPts val="1400"/>
              <a:buFont typeface="Cambay"/>
              <a:buChar char="■"/>
              <a:defRPr sz="1400" b="0" i="0" u="none" strike="noStrike" cap="none">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slide" Target="slide2.xml"/><Relationship Id="rId2" Type="http://schemas.openxmlformats.org/officeDocument/2006/relationships/notesSlide" Target="../notesSlides/notesSlide2.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15.png"/><Relationship Id="rId5" Type="http://schemas.openxmlformats.org/officeDocument/2006/relationships/slide" Target="slide23.xml"/><Relationship Id="rId15" Type="http://schemas.openxmlformats.org/officeDocument/2006/relationships/image" Target="../media/image10.png"/><Relationship Id="rId10" Type="http://schemas.openxmlformats.org/officeDocument/2006/relationships/image" Target="../media/image25.png"/><Relationship Id="rId4" Type="http://schemas.openxmlformats.org/officeDocument/2006/relationships/slide" Target="slide8.xml"/><Relationship Id="rId9" Type="http://schemas.openxmlformats.org/officeDocument/2006/relationships/image" Target="../media/image19.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slide" Target="slide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implypsychology.org/peripheral-nervous-system.html"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holeheartedschoolcounseling.com/product/the-brain-stress-response-social-emotional-learning-stress-management-lesson/"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www.tummee.com/yoga-philosophy/yoga-nidr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1"/>
          <p:cNvPicPr preferRelativeResize="0"/>
          <p:nvPr/>
        </p:nvPicPr>
        <p:blipFill rotWithShape="1">
          <a:blip r:embed="rId3">
            <a:alphaModFix amt="87000"/>
          </a:blip>
          <a:srcRect/>
          <a:stretch/>
        </p:blipFill>
        <p:spPr>
          <a:xfrm rot="117636">
            <a:off x="5518082" y="871043"/>
            <a:ext cx="2469035" cy="2469050"/>
          </a:xfrm>
          <a:prstGeom prst="rect">
            <a:avLst/>
          </a:prstGeom>
          <a:noFill/>
          <a:ln>
            <a:noFill/>
          </a:ln>
        </p:spPr>
      </p:pic>
      <p:grpSp>
        <p:nvGrpSpPr>
          <p:cNvPr id="538" name="Google Shape;538;p1"/>
          <p:cNvGrpSpPr/>
          <p:nvPr/>
        </p:nvGrpSpPr>
        <p:grpSpPr>
          <a:xfrm flipH="1">
            <a:off x="5765142" y="1332626"/>
            <a:ext cx="3046765" cy="5044129"/>
            <a:chOff x="1559750" y="1367850"/>
            <a:chExt cx="2473425" cy="4094925"/>
          </a:xfrm>
        </p:grpSpPr>
        <p:sp>
          <p:nvSpPr>
            <p:cNvPr id="539" name="Google Shape;539;p1"/>
            <p:cNvSpPr/>
            <p:nvPr/>
          </p:nvSpPr>
          <p:spPr>
            <a:xfrm>
              <a:off x="2808975" y="2514075"/>
              <a:ext cx="384850" cy="560525"/>
            </a:xfrm>
            <a:custGeom>
              <a:avLst/>
              <a:gdLst/>
              <a:ahLst/>
              <a:cxnLst/>
              <a:rect l="l" t="t" r="r" b="b"/>
              <a:pathLst>
                <a:path w="15394" h="22421" extrusionOk="0">
                  <a:moveTo>
                    <a:pt x="11012" y="0"/>
                  </a:moveTo>
                  <a:cubicBezTo>
                    <a:pt x="10777" y="0"/>
                    <a:pt x="10544" y="16"/>
                    <a:pt x="10315" y="45"/>
                  </a:cubicBezTo>
                  <a:cubicBezTo>
                    <a:pt x="9327" y="187"/>
                    <a:pt x="8418" y="547"/>
                    <a:pt x="7556" y="986"/>
                  </a:cubicBezTo>
                  <a:cubicBezTo>
                    <a:pt x="6694" y="1440"/>
                    <a:pt x="5879" y="1973"/>
                    <a:pt x="5142" y="2600"/>
                  </a:cubicBezTo>
                  <a:lnTo>
                    <a:pt x="5189" y="2632"/>
                  </a:lnTo>
                  <a:cubicBezTo>
                    <a:pt x="5565" y="2350"/>
                    <a:pt x="5973" y="2083"/>
                    <a:pt x="6380" y="1848"/>
                  </a:cubicBezTo>
                  <a:cubicBezTo>
                    <a:pt x="6788" y="1597"/>
                    <a:pt x="7211" y="1362"/>
                    <a:pt x="7634" y="1174"/>
                  </a:cubicBezTo>
                  <a:cubicBezTo>
                    <a:pt x="8496" y="767"/>
                    <a:pt x="9421" y="469"/>
                    <a:pt x="10346" y="375"/>
                  </a:cubicBezTo>
                  <a:cubicBezTo>
                    <a:pt x="10522" y="357"/>
                    <a:pt x="10699" y="348"/>
                    <a:pt x="10874" y="348"/>
                  </a:cubicBezTo>
                  <a:cubicBezTo>
                    <a:pt x="11167" y="348"/>
                    <a:pt x="11457" y="373"/>
                    <a:pt x="11741" y="422"/>
                  </a:cubicBezTo>
                  <a:cubicBezTo>
                    <a:pt x="12180" y="516"/>
                    <a:pt x="12619" y="688"/>
                    <a:pt x="12995" y="923"/>
                  </a:cubicBezTo>
                  <a:cubicBezTo>
                    <a:pt x="13773" y="1405"/>
                    <a:pt x="14334" y="2165"/>
                    <a:pt x="14741" y="2989"/>
                  </a:cubicBezTo>
                  <a:lnTo>
                    <a:pt x="14741" y="2989"/>
                  </a:lnTo>
                  <a:cubicBezTo>
                    <a:pt x="14816" y="3707"/>
                    <a:pt x="14860" y="4438"/>
                    <a:pt x="14860" y="5155"/>
                  </a:cubicBezTo>
                  <a:cubicBezTo>
                    <a:pt x="14860" y="5908"/>
                    <a:pt x="14829" y="6660"/>
                    <a:pt x="14766" y="7397"/>
                  </a:cubicBezTo>
                  <a:cubicBezTo>
                    <a:pt x="14641" y="8886"/>
                    <a:pt x="14359" y="10359"/>
                    <a:pt x="13904" y="11754"/>
                  </a:cubicBezTo>
                  <a:cubicBezTo>
                    <a:pt x="13434" y="13165"/>
                    <a:pt x="12776" y="14513"/>
                    <a:pt x="11882" y="15688"/>
                  </a:cubicBezTo>
                  <a:cubicBezTo>
                    <a:pt x="10989" y="16864"/>
                    <a:pt x="9876" y="17852"/>
                    <a:pt x="8590" y="18588"/>
                  </a:cubicBezTo>
                  <a:lnTo>
                    <a:pt x="8575" y="18604"/>
                  </a:lnTo>
                  <a:lnTo>
                    <a:pt x="8559" y="18620"/>
                  </a:lnTo>
                  <a:cubicBezTo>
                    <a:pt x="7854" y="19200"/>
                    <a:pt x="7101" y="19764"/>
                    <a:pt x="6318" y="20281"/>
                  </a:cubicBezTo>
                  <a:cubicBezTo>
                    <a:pt x="5550" y="20783"/>
                    <a:pt x="4750" y="21269"/>
                    <a:pt x="3904" y="21629"/>
                  </a:cubicBezTo>
                  <a:cubicBezTo>
                    <a:pt x="3481" y="21817"/>
                    <a:pt x="3057" y="21974"/>
                    <a:pt x="2603" y="22068"/>
                  </a:cubicBezTo>
                  <a:cubicBezTo>
                    <a:pt x="2391" y="22113"/>
                    <a:pt x="2175" y="22140"/>
                    <a:pt x="1961" y="22140"/>
                  </a:cubicBezTo>
                  <a:cubicBezTo>
                    <a:pt x="1732" y="22140"/>
                    <a:pt x="1505" y="22109"/>
                    <a:pt x="1286" y="22037"/>
                  </a:cubicBezTo>
                  <a:cubicBezTo>
                    <a:pt x="1082" y="21974"/>
                    <a:pt x="894" y="21848"/>
                    <a:pt x="753" y="21692"/>
                  </a:cubicBezTo>
                  <a:cubicBezTo>
                    <a:pt x="597" y="21535"/>
                    <a:pt x="471" y="21347"/>
                    <a:pt x="377" y="21143"/>
                  </a:cubicBezTo>
                  <a:cubicBezTo>
                    <a:pt x="205" y="20736"/>
                    <a:pt x="142" y="20265"/>
                    <a:pt x="111" y="19795"/>
                  </a:cubicBezTo>
                  <a:lnTo>
                    <a:pt x="1" y="19811"/>
                  </a:lnTo>
                  <a:cubicBezTo>
                    <a:pt x="1" y="20281"/>
                    <a:pt x="32" y="20751"/>
                    <a:pt x="205" y="21221"/>
                  </a:cubicBezTo>
                  <a:cubicBezTo>
                    <a:pt x="299" y="21441"/>
                    <a:pt x="424" y="21660"/>
                    <a:pt x="581" y="21848"/>
                  </a:cubicBezTo>
                  <a:cubicBezTo>
                    <a:pt x="753" y="22037"/>
                    <a:pt x="973" y="22178"/>
                    <a:pt x="1208" y="22272"/>
                  </a:cubicBezTo>
                  <a:cubicBezTo>
                    <a:pt x="1479" y="22380"/>
                    <a:pt x="1766" y="22421"/>
                    <a:pt x="2050" y="22421"/>
                  </a:cubicBezTo>
                  <a:cubicBezTo>
                    <a:pt x="2259" y="22421"/>
                    <a:pt x="2467" y="22399"/>
                    <a:pt x="2666" y="22366"/>
                  </a:cubicBezTo>
                  <a:cubicBezTo>
                    <a:pt x="3136" y="22287"/>
                    <a:pt x="3606" y="22146"/>
                    <a:pt x="4045" y="21974"/>
                  </a:cubicBezTo>
                  <a:cubicBezTo>
                    <a:pt x="4923" y="21613"/>
                    <a:pt x="5769" y="21143"/>
                    <a:pt x="6568" y="20642"/>
                  </a:cubicBezTo>
                  <a:cubicBezTo>
                    <a:pt x="7368" y="20140"/>
                    <a:pt x="8136" y="19591"/>
                    <a:pt x="8873" y="18996"/>
                  </a:cubicBezTo>
                  <a:lnTo>
                    <a:pt x="8873" y="18996"/>
                  </a:lnTo>
                  <a:lnTo>
                    <a:pt x="8841" y="19027"/>
                  </a:lnTo>
                  <a:cubicBezTo>
                    <a:pt x="10189" y="18275"/>
                    <a:pt x="11381" y="17240"/>
                    <a:pt x="12321" y="16018"/>
                  </a:cubicBezTo>
                  <a:cubicBezTo>
                    <a:pt x="13261" y="14795"/>
                    <a:pt x="13951" y="13400"/>
                    <a:pt x="14437" y="11942"/>
                  </a:cubicBezTo>
                  <a:cubicBezTo>
                    <a:pt x="14907" y="10485"/>
                    <a:pt x="15189" y="8964"/>
                    <a:pt x="15315" y="7444"/>
                  </a:cubicBezTo>
                  <a:cubicBezTo>
                    <a:pt x="15377" y="6676"/>
                    <a:pt x="15393" y="5923"/>
                    <a:pt x="15377" y="5155"/>
                  </a:cubicBezTo>
                  <a:cubicBezTo>
                    <a:pt x="15362" y="4387"/>
                    <a:pt x="15315" y="3635"/>
                    <a:pt x="15205" y="2867"/>
                  </a:cubicBezTo>
                  <a:lnTo>
                    <a:pt x="15189" y="2836"/>
                  </a:lnTo>
                  <a:lnTo>
                    <a:pt x="15174" y="2788"/>
                  </a:lnTo>
                  <a:cubicBezTo>
                    <a:pt x="14954" y="2350"/>
                    <a:pt x="14688" y="1926"/>
                    <a:pt x="14359" y="1550"/>
                  </a:cubicBezTo>
                  <a:cubicBezTo>
                    <a:pt x="14029" y="1174"/>
                    <a:pt x="13653" y="829"/>
                    <a:pt x="13214" y="578"/>
                  </a:cubicBezTo>
                  <a:cubicBezTo>
                    <a:pt x="12776" y="312"/>
                    <a:pt x="12290" y="140"/>
                    <a:pt x="11804" y="61"/>
                  </a:cubicBezTo>
                  <a:cubicBezTo>
                    <a:pt x="11539" y="20"/>
                    <a:pt x="11274" y="0"/>
                    <a:pt x="1101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
            <p:cNvSpPr/>
            <p:nvPr/>
          </p:nvSpPr>
          <p:spPr>
            <a:xfrm>
              <a:off x="2969650" y="2536750"/>
              <a:ext cx="174000" cy="266875"/>
            </a:xfrm>
            <a:custGeom>
              <a:avLst/>
              <a:gdLst/>
              <a:ahLst/>
              <a:cxnLst/>
              <a:rect l="l" t="t" r="r" b="b"/>
              <a:pathLst>
                <a:path w="6960" h="10675" extrusionOk="0">
                  <a:moveTo>
                    <a:pt x="4029" y="1"/>
                  </a:moveTo>
                  <a:cubicBezTo>
                    <a:pt x="3966" y="1"/>
                    <a:pt x="3903" y="16"/>
                    <a:pt x="3809" y="16"/>
                  </a:cubicBezTo>
                  <a:lnTo>
                    <a:pt x="3794" y="16"/>
                  </a:lnTo>
                  <a:lnTo>
                    <a:pt x="3794" y="32"/>
                  </a:lnTo>
                  <a:cubicBezTo>
                    <a:pt x="3135" y="189"/>
                    <a:pt x="2493" y="424"/>
                    <a:pt x="1897" y="769"/>
                  </a:cubicBezTo>
                  <a:cubicBezTo>
                    <a:pt x="1317" y="1129"/>
                    <a:pt x="800" y="1615"/>
                    <a:pt x="455" y="2226"/>
                  </a:cubicBezTo>
                  <a:cubicBezTo>
                    <a:pt x="126" y="2838"/>
                    <a:pt x="0" y="3543"/>
                    <a:pt x="47" y="4217"/>
                  </a:cubicBezTo>
                  <a:cubicBezTo>
                    <a:pt x="63" y="4546"/>
                    <a:pt x="126" y="4875"/>
                    <a:pt x="204" y="5204"/>
                  </a:cubicBezTo>
                  <a:cubicBezTo>
                    <a:pt x="298" y="5518"/>
                    <a:pt x="408" y="5831"/>
                    <a:pt x="565" y="6129"/>
                  </a:cubicBezTo>
                  <a:lnTo>
                    <a:pt x="612" y="6098"/>
                  </a:lnTo>
                  <a:cubicBezTo>
                    <a:pt x="392" y="5487"/>
                    <a:pt x="283" y="4844"/>
                    <a:pt x="298" y="4201"/>
                  </a:cubicBezTo>
                  <a:cubicBezTo>
                    <a:pt x="314" y="3574"/>
                    <a:pt x="471" y="2947"/>
                    <a:pt x="800" y="2430"/>
                  </a:cubicBezTo>
                  <a:cubicBezTo>
                    <a:pt x="1113" y="1897"/>
                    <a:pt x="1599" y="1490"/>
                    <a:pt x="2148" y="1192"/>
                  </a:cubicBezTo>
                  <a:cubicBezTo>
                    <a:pt x="2696" y="894"/>
                    <a:pt x="3292" y="690"/>
                    <a:pt x="3919" y="549"/>
                  </a:cubicBezTo>
                  <a:lnTo>
                    <a:pt x="3919" y="549"/>
                  </a:lnTo>
                  <a:lnTo>
                    <a:pt x="3888" y="565"/>
                  </a:lnTo>
                  <a:cubicBezTo>
                    <a:pt x="3935" y="549"/>
                    <a:pt x="3997" y="549"/>
                    <a:pt x="4044" y="549"/>
                  </a:cubicBezTo>
                  <a:lnTo>
                    <a:pt x="4217" y="549"/>
                  </a:lnTo>
                  <a:cubicBezTo>
                    <a:pt x="4327" y="565"/>
                    <a:pt x="4452" y="581"/>
                    <a:pt x="4562" y="596"/>
                  </a:cubicBezTo>
                  <a:cubicBezTo>
                    <a:pt x="4781" y="643"/>
                    <a:pt x="4985" y="722"/>
                    <a:pt x="5173" y="847"/>
                  </a:cubicBezTo>
                  <a:cubicBezTo>
                    <a:pt x="5565" y="1066"/>
                    <a:pt x="5863" y="1427"/>
                    <a:pt x="6051" y="1850"/>
                  </a:cubicBezTo>
                  <a:cubicBezTo>
                    <a:pt x="6239" y="2289"/>
                    <a:pt x="6333" y="2759"/>
                    <a:pt x="6380" y="3245"/>
                  </a:cubicBezTo>
                  <a:cubicBezTo>
                    <a:pt x="6427" y="3731"/>
                    <a:pt x="6411" y="4233"/>
                    <a:pt x="6380" y="4719"/>
                  </a:cubicBezTo>
                  <a:cubicBezTo>
                    <a:pt x="6301" y="5722"/>
                    <a:pt x="6113" y="6709"/>
                    <a:pt x="5878" y="7697"/>
                  </a:cubicBezTo>
                  <a:cubicBezTo>
                    <a:pt x="5659" y="8684"/>
                    <a:pt x="5377" y="9656"/>
                    <a:pt x="5079" y="10643"/>
                  </a:cubicBezTo>
                  <a:lnTo>
                    <a:pt x="5189" y="10675"/>
                  </a:lnTo>
                  <a:cubicBezTo>
                    <a:pt x="5596" y="9734"/>
                    <a:pt x="5957" y="8778"/>
                    <a:pt x="6254" y="7791"/>
                  </a:cubicBezTo>
                  <a:cubicBezTo>
                    <a:pt x="6552" y="6819"/>
                    <a:pt x="6787" y="5800"/>
                    <a:pt x="6897" y="4766"/>
                  </a:cubicBezTo>
                  <a:cubicBezTo>
                    <a:pt x="6944" y="4248"/>
                    <a:pt x="6960" y="3731"/>
                    <a:pt x="6928" y="3198"/>
                  </a:cubicBezTo>
                  <a:cubicBezTo>
                    <a:pt x="6881" y="2665"/>
                    <a:pt x="6787" y="2132"/>
                    <a:pt x="6552" y="1631"/>
                  </a:cubicBezTo>
                  <a:cubicBezTo>
                    <a:pt x="6443" y="1380"/>
                    <a:pt x="6301" y="1129"/>
                    <a:pt x="6113" y="910"/>
                  </a:cubicBezTo>
                  <a:cubicBezTo>
                    <a:pt x="5941" y="690"/>
                    <a:pt x="5706" y="502"/>
                    <a:pt x="5471" y="361"/>
                  </a:cubicBezTo>
                  <a:cubicBezTo>
                    <a:pt x="5220" y="220"/>
                    <a:pt x="4938" y="110"/>
                    <a:pt x="4671" y="63"/>
                  </a:cubicBezTo>
                  <a:cubicBezTo>
                    <a:pt x="4530" y="32"/>
                    <a:pt x="4389" y="16"/>
                    <a:pt x="424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
            <p:cNvSpPr/>
            <p:nvPr/>
          </p:nvSpPr>
          <p:spPr>
            <a:xfrm>
              <a:off x="2856800" y="2774225"/>
              <a:ext cx="135200" cy="117075"/>
            </a:xfrm>
            <a:custGeom>
              <a:avLst/>
              <a:gdLst/>
              <a:ahLst/>
              <a:cxnLst/>
              <a:rect l="l" t="t" r="r" b="b"/>
              <a:pathLst>
                <a:path w="5408" h="4683" extrusionOk="0">
                  <a:moveTo>
                    <a:pt x="1317" y="0"/>
                  </a:moveTo>
                  <a:lnTo>
                    <a:pt x="1207" y="47"/>
                  </a:lnTo>
                  <a:cubicBezTo>
                    <a:pt x="1254" y="204"/>
                    <a:pt x="1286" y="376"/>
                    <a:pt x="1301" y="533"/>
                  </a:cubicBezTo>
                  <a:cubicBezTo>
                    <a:pt x="1333" y="690"/>
                    <a:pt x="1333" y="862"/>
                    <a:pt x="1317" y="1019"/>
                  </a:cubicBezTo>
                  <a:cubicBezTo>
                    <a:pt x="1317" y="1176"/>
                    <a:pt x="1270" y="1333"/>
                    <a:pt x="1207" y="1442"/>
                  </a:cubicBezTo>
                  <a:cubicBezTo>
                    <a:pt x="1129" y="1568"/>
                    <a:pt x="1035" y="1662"/>
                    <a:pt x="909" y="1724"/>
                  </a:cubicBezTo>
                  <a:lnTo>
                    <a:pt x="862" y="1740"/>
                  </a:lnTo>
                  <a:lnTo>
                    <a:pt x="831" y="1787"/>
                  </a:lnTo>
                  <a:cubicBezTo>
                    <a:pt x="643" y="2101"/>
                    <a:pt x="455" y="2414"/>
                    <a:pt x="298" y="2759"/>
                  </a:cubicBezTo>
                  <a:cubicBezTo>
                    <a:pt x="235" y="2931"/>
                    <a:pt x="157" y="3104"/>
                    <a:pt x="110" y="3292"/>
                  </a:cubicBezTo>
                  <a:cubicBezTo>
                    <a:pt x="47" y="3480"/>
                    <a:pt x="0" y="3668"/>
                    <a:pt x="0" y="3887"/>
                  </a:cubicBezTo>
                  <a:cubicBezTo>
                    <a:pt x="0" y="3997"/>
                    <a:pt x="16" y="4107"/>
                    <a:pt x="47" y="4217"/>
                  </a:cubicBezTo>
                  <a:cubicBezTo>
                    <a:pt x="94" y="4342"/>
                    <a:pt x="173" y="4467"/>
                    <a:pt x="298" y="4546"/>
                  </a:cubicBezTo>
                  <a:cubicBezTo>
                    <a:pt x="408" y="4624"/>
                    <a:pt x="517" y="4655"/>
                    <a:pt x="643" y="4671"/>
                  </a:cubicBezTo>
                  <a:cubicBezTo>
                    <a:pt x="698" y="4679"/>
                    <a:pt x="753" y="4683"/>
                    <a:pt x="805" y="4683"/>
                  </a:cubicBezTo>
                  <a:cubicBezTo>
                    <a:pt x="858" y="4683"/>
                    <a:pt x="909" y="4679"/>
                    <a:pt x="956" y="4671"/>
                  </a:cubicBezTo>
                  <a:cubicBezTo>
                    <a:pt x="1364" y="4624"/>
                    <a:pt x="1709" y="4483"/>
                    <a:pt x="2054" y="4326"/>
                  </a:cubicBezTo>
                  <a:lnTo>
                    <a:pt x="2101" y="4311"/>
                  </a:lnTo>
                  <a:lnTo>
                    <a:pt x="2116" y="4279"/>
                  </a:lnTo>
                  <a:cubicBezTo>
                    <a:pt x="2351" y="4044"/>
                    <a:pt x="2586" y="3809"/>
                    <a:pt x="2837" y="3590"/>
                  </a:cubicBezTo>
                  <a:cubicBezTo>
                    <a:pt x="3088" y="3355"/>
                    <a:pt x="3339" y="3151"/>
                    <a:pt x="3605" y="2947"/>
                  </a:cubicBezTo>
                  <a:cubicBezTo>
                    <a:pt x="3872" y="2759"/>
                    <a:pt x="4154" y="2571"/>
                    <a:pt x="4452" y="2445"/>
                  </a:cubicBezTo>
                  <a:cubicBezTo>
                    <a:pt x="4608" y="2398"/>
                    <a:pt x="4750" y="2351"/>
                    <a:pt x="4906" y="2336"/>
                  </a:cubicBezTo>
                  <a:cubicBezTo>
                    <a:pt x="5063" y="2336"/>
                    <a:pt x="5220" y="2367"/>
                    <a:pt x="5361" y="2477"/>
                  </a:cubicBezTo>
                  <a:lnTo>
                    <a:pt x="5408" y="2398"/>
                  </a:lnTo>
                  <a:cubicBezTo>
                    <a:pt x="5282" y="2273"/>
                    <a:pt x="5094" y="2195"/>
                    <a:pt x="4922" y="2179"/>
                  </a:cubicBezTo>
                  <a:cubicBezTo>
                    <a:pt x="4889" y="2176"/>
                    <a:pt x="4855" y="2175"/>
                    <a:pt x="4822" y="2175"/>
                  </a:cubicBezTo>
                  <a:cubicBezTo>
                    <a:pt x="4668" y="2175"/>
                    <a:pt x="4518" y="2203"/>
                    <a:pt x="4389" y="2242"/>
                  </a:cubicBezTo>
                  <a:cubicBezTo>
                    <a:pt x="4044" y="2351"/>
                    <a:pt x="3731" y="2508"/>
                    <a:pt x="3433" y="2696"/>
                  </a:cubicBezTo>
                  <a:cubicBezTo>
                    <a:pt x="3135" y="2884"/>
                    <a:pt x="2853" y="3088"/>
                    <a:pt x="2586" y="3307"/>
                  </a:cubicBezTo>
                  <a:cubicBezTo>
                    <a:pt x="2344" y="3520"/>
                    <a:pt x="2086" y="3732"/>
                    <a:pt x="1842" y="3973"/>
                  </a:cubicBezTo>
                  <a:lnTo>
                    <a:pt x="1842" y="3973"/>
                  </a:lnTo>
                  <a:cubicBezTo>
                    <a:pt x="1531" y="4105"/>
                    <a:pt x="1220" y="4218"/>
                    <a:pt x="909" y="4248"/>
                  </a:cubicBezTo>
                  <a:cubicBezTo>
                    <a:pt x="870" y="4252"/>
                    <a:pt x="832" y="4254"/>
                    <a:pt x="795" y="4254"/>
                  </a:cubicBezTo>
                  <a:cubicBezTo>
                    <a:pt x="686" y="4254"/>
                    <a:pt x="592" y="4236"/>
                    <a:pt x="533" y="4201"/>
                  </a:cubicBezTo>
                  <a:cubicBezTo>
                    <a:pt x="502" y="4170"/>
                    <a:pt x="470" y="4138"/>
                    <a:pt x="455" y="4076"/>
                  </a:cubicBezTo>
                  <a:cubicBezTo>
                    <a:pt x="423" y="4029"/>
                    <a:pt x="423" y="3966"/>
                    <a:pt x="423" y="3887"/>
                  </a:cubicBezTo>
                  <a:cubicBezTo>
                    <a:pt x="423" y="3574"/>
                    <a:pt x="533" y="3229"/>
                    <a:pt x="659" y="2916"/>
                  </a:cubicBezTo>
                  <a:cubicBezTo>
                    <a:pt x="795" y="2597"/>
                    <a:pt x="946" y="2278"/>
                    <a:pt x="1112" y="1988"/>
                  </a:cubicBezTo>
                  <a:lnTo>
                    <a:pt x="1112" y="1988"/>
                  </a:lnTo>
                  <a:cubicBezTo>
                    <a:pt x="1270" y="1892"/>
                    <a:pt x="1390" y="1750"/>
                    <a:pt x="1474" y="1583"/>
                  </a:cubicBezTo>
                  <a:cubicBezTo>
                    <a:pt x="1552" y="1395"/>
                    <a:pt x="1583" y="1207"/>
                    <a:pt x="1568" y="1019"/>
                  </a:cubicBezTo>
                  <a:cubicBezTo>
                    <a:pt x="1568" y="847"/>
                    <a:pt x="1536" y="659"/>
                    <a:pt x="1505" y="502"/>
                  </a:cubicBezTo>
                  <a:cubicBezTo>
                    <a:pt x="1458" y="329"/>
                    <a:pt x="1395" y="157"/>
                    <a:pt x="1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
            <p:cNvSpPr/>
            <p:nvPr/>
          </p:nvSpPr>
          <p:spPr>
            <a:xfrm>
              <a:off x="2691425" y="4396900"/>
              <a:ext cx="375025" cy="650500"/>
            </a:xfrm>
            <a:custGeom>
              <a:avLst/>
              <a:gdLst/>
              <a:ahLst/>
              <a:cxnLst/>
              <a:rect l="l" t="t" r="r" b="b"/>
              <a:pathLst>
                <a:path w="15001" h="26020" extrusionOk="0">
                  <a:moveTo>
                    <a:pt x="14970" y="1"/>
                  </a:moveTo>
                  <a:cubicBezTo>
                    <a:pt x="12807" y="1443"/>
                    <a:pt x="10863" y="3167"/>
                    <a:pt x="9076" y="5063"/>
                  </a:cubicBezTo>
                  <a:cubicBezTo>
                    <a:pt x="8183" y="6004"/>
                    <a:pt x="7336" y="6991"/>
                    <a:pt x="6537" y="8010"/>
                  </a:cubicBezTo>
                  <a:cubicBezTo>
                    <a:pt x="5753" y="9045"/>
                    <a:pt x="5016" y="10126"/>
                    <a:pt x="4327" y="11223"/>
                  </a:cubicBezTo>
                  <a:cubicBezTo>
                    <a:pt x="3668" y="12336"/>
                    <a:pt x="3041" y="13496"/>
                    <a:pt x="2509" y="14672"/>
                  </a:cubicBezTo>
                  <a:cubicBezTo>
                    <a:pt x="1976" y="15863"/>
                    <a:pt x="1505" y="17086"/>
                    <a:pt x="1129" y="18324"/>
                  </a:cubicBezTo>
                  <a:cubicBezTo>
                    <a:pt x="753" y="19578"/>
                    <a:pt x="471" y="20847"/>
                    <a:pt x="283" y="22133"/>
                  </a:cubicBezTo>
                  <a:cubicBezTo>
                    <a:pt x="95" y="23418"/>
                    <a:pt x="1" y="24719"/>
                    <a:pt x="16" y="26020"/>
                  </a:cubicBezTo>
                  <a:lnTo>
                    <a:pt x="126" y="26020"/>
                  </a:lnTo>
                  <a:cubicBezTo>
                    <a:pt x="142" y="25691"/>
                    <a:pt x="173" y="25377"/>
                    <a:pt x="204" y="25048"/>
                  </a:cubicBezTo>
                  <a:cubicBezTo>
                    <a:pt x="236" y="24735"/>
                    <a:pt x="267" y="24421"/>
                    <a:pt x="314" y="24092"/>
                  </a:cubicBezTo>
                  <a:cubicBezTo>
                    <a:pt x="393" y="23449"/>
                    <a:pt x="487" y="22822"/>
                    <a:pt x="612" y="22195"/>
                  </a:cubicBezTo>
                  <a:cubicBezTo>
                    <a:pt x="863" y="20926"/>
                    <a:pt x="1176" y="19688"/>
                    <a:pt x="1584" y="18481"/>
                  </a:cubicBezTo>
                  <a:cubicBezTo>
                    <a:pt x="1991" y="17258"/>
                    <a:pt x="2462" y="16067"/>
                    <a:pt x="3010" y="14907"/>
                  </a:cubicBezTo>
                  <a:cubicBezTo>
                    <a:pt x="3543" y="13747"/>
                    <a:pt x="4154" y="12618"/>
                    <a:pt x="4813" y="11521"/>
                  </a:cubicBezTo>
                  <a:cubicBezTo>
                    <a:pt x="5487" y="10424"/>
                    <a:pt x="6208" y="9374"/>
                    <a:pt x="6976" y="8339"/>
                  </a:cubicBezTo>
                  <a:cubicBezTo>
                    <a:pt x="7728" y="7305"/>
                    <a:pt x="8559" y="6317"/>
                    <a:pt x="9405" y="5361"/>
                  </a:cubicBezTo>
                  <a:cubicBezTo>
                    <a:pt x="10267" y="4405"/>
                    <a:pt x="11145" y="3480"/>
                    <a:pt x="12086" y="2587"/>
                  </a:cubicBezTo>
                  <a:cubicBezTo>
                    <a:pt x="13010" y="1693"/>
                    <a:pt x="13982" y="847"/>
                    <a:pt x="15001" y="48"/>
                  </a:cubicBezTo>
                  <a:lnTo>
                    <a:pt x="1497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
            <p:cNvSpPr/>
            <p:nvPr/>
          </p:nvSpPr>
          <p:spPr>
            <a:xfrm>
              <a:off x="2261950" y="4485850"/>
              <a:ext cx="541975" cy="976925"/>
            </a:xfrm>
            <a:custGeom>
              <a:avLst/>
              <a:gdLst/>
              <a:ahLst/>
              <a:cxnLst/>
              <a:rect l="l" t="t" r="r" b="b"/>
              <a:pathLst>
                <a:path w="21679" h="39077" extrusionOk="0">
                  <a:moveTo>
                    <a:pt x="21615" y="1"/>
                  </a:moveTo>
                  <a:cubicBezTo>
                    <a:pt x="20894" y="1740"/>
                    <a:pt x="20158" y="3465"/>
                    <a:pt x="19374" y="5173"/>
                  </a:cubicBezTo>
                  <a:cubicBezTo>
                    <a:pt x="18606" y="6882"/>
                    <a:pt x="17807" y="8590"/>
                    <a:pt x="16976" y="10267"/>
                  </a:cubicBezTo>
                  <a:cubicBezTo>
                    <a:pt x="16145" y="11960"/>
                    <a:pt x="15283" y="13622"/>
                    <a:pt x="14358" y="15252"/>
                  </a:cubicBezTo>
                  <a:cubicBezTo>
                    <a:pt x="13433" y="16882"/>
                    <a:pt x="12462" y="18481"/>
                    <a:pt x="11333" y="19954"/>
                  </a:cubicBezTo>
                  <a:cubicBezTo>
                    <a:pt x="11051" y="20330"/>
                    <a:pt x="10753" y="20691"/>
                    <a:pt x="10455" y="21020"/>
                  </a:cubicBezTo>
                  <a:cubicBezTo>
                    <a:pt x="10299" y="21192"/>
                    <a:pt x="10142" y="21365"/>
                    <a:pt x="9985" y="21537"/>
                  </a:cubicBezTo>
                  <a:cubicBezTo>
                    <a:pt x="9891" y="21616"/>
                    <a:pt x="9813" y="21694"/>
                    <a:pt x="9734" y="21772"/>
                  </a:cubicBezTo>
                  <a:cubicBezTo>
                    <a:pt x="9640" y="21851"/>
                    <a:pt x="9562" y="21929"/>
                    <a:pt x="9468" y="22023"/>
                  </a:cubicBezTo>
                  <a:cubicBezTo>
                    <a:pt x="8794" y="22681"/>
                    <a:pt x="8151" y="23371"/>
                    <a:pt x="7524" y="24092"/>
                  </a:cubicBezTo>
                  <a:cubicBezTo>
                    <a:pt x="6286" y="25518"/>
                    <a:pt x="5126" y="27023"/>
                    <a:pt x="4092" y="28606"/>
                  </a:cubicBezTo>
                  <a:cubicBezTo>
                    <a:pt x="3057" y="30189"/>
                    <a:pt x="2148" y="31851"/>
                    <a:pt x="1411" y="33591"/>
                  </a:cubicBezTo>
                  <a:cubicBezTo>
                    <a:pt x="1051" y="34468"/>
                    <a:pt x="753" y="35362"/>
                    <a:pt x="502" y="36287"/>
                  </a:cubicBezTo>
                  <a:cubicBezTo>
                    <a:pt x="251" y="37196"/>
                    <a:pt x="79" y="38136"/>
                    <a:pt x="1" y="39077"/>
                  </a:cubicBezTo>
                  <a:lnTo>
                    <a:pt x="110" y="39077"/>
                  </a:lnTo>
                  <a:cubicBezTo>
                    <a:pt x="377" y="37227"/>
                    <a:pt x="957" y="35425"/>
                    <a:pt x="1725" y="33732"/>
                  </a:cubicBezTo>
                  <a:cubicBezTo>
                    <a:pt x="2493" y="32023"/>
                    <a:pt x="3449" y="30409"/>
                    <a:pt x="4499" y="28857"/>
                  </a:cubicBezTo>
                  <a:cubicBezTo>
                    <a:pt x="5549" y="27321"/>
                    <a:pt x="6694" y="25848"/>
                    <a:pt x="7947" y="24453"/>
                  </a:cubicBezTo>
                  <a:cubicBezTo>
                    <a:pt x="8559" y="23747"/>
                    <a:pt x="9201" y="23073"/>
                    <a:pt x="9860" y="22415"/>
                  </a:cubicBezTo>
                  <a:cubicBezTo>
                    <a:pt x="9954" y="22337"/>
                    <a:pt x="10032" y="22258"/>
                    <a:pt x="10111" y="22180"/>
                  </a:cubicBezTo>
                  <a:cubicBezTo>
                    <a:pt x="10205" y="22101"/>
                    <a:pt x="10283" y="22007"/>
                    <a:pt x="10377" y="21929"/>
                  </a:cubicBezTo>
                  <a:cubicBezTo>
                    <a:pt x="10549" y="21757"/>
                    <a:pt x="10706" y="21584"/>
                    <a:pt x="10863" y="21412"/>
                  </a:cubicBezTo>
                  <a:cubicBezTo>
                    <a:pt x="11192" y="21051"/>
                    <a:pt x="11490" y="20675"/>
                    <a:pt x="11788" y="20299"/>
                  </a:cubicBezTo>
                  <a:cubicBezTo>
                    <a:pt x="12932" y="18778"/>
                    <a:pt x="13904" y="17164"/>
                    <a:pt x="14829" y="15518"/>
                  </a:cubicBezTo>
                  <a:cubicBezTo>
                    <a:pt x="15738" y="13857"/>
                    <a:pt x="16584" y="12180"/>
                    <a:pt x="17383" y="10471"/>
                  </a:cubicBezTo>
                  <a:cubicBezTo>
                    <a:pt x="18982" y="7054"/>
                    <a:pt x="20409" y="3574"/>
                    <a:pt x="21678" y="32"/>
                  </a:cubicBezTo>
                  <a:lnTo>
                    <a:pt x="2161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
            <p:cNvSpPr/>
            <p:nvPr/>
          </p:nvSpPr>
          <p:spPr>
            <a:xfrm>
              <a:off x="3622875" y="3374550"/>
              <a:ext cx="410300" cy="1275900"/>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
            <p:cNvSpPr/>
            <p:nvPr/>
          </p:nvSpPr>
          <p:spPr>
            <a:xfrm>
              <a:off x="1669475" y="2640000"/>
              <a:ext cx="118350" cy="75475"/>
            </a:xfrm>
            <a:custGeom>
              <a:avLst/>
              <a:gdLst/>
              <a:ahLst/>
              <a:cxnLst/>
              <a:rect l="l" t="t" r="r" b="b"/>
              <a:pathLst>
                <a:path w="4734" h="3019" extrusionOk="0">
                  <a:moveTo>
                    <a:pt x="630" y="0"/>
                  </a:moveTo>
                  <a:cubicBezTo>
                    <a:pt x="247" y="0"/>
                    <a:pt x="141" y="228"/>
                    <a:pt x="141" y="228"/>
                  </a:cubicBezTo>
                  <a:cubicBezTo>
                    <a:pt x="0" y="698"/>
                    <a:pt x="2649" y="1560"/>
                    <a:pt x="2649" y="1560"/>
                  </a:cubicBezTo>
                  <a:cubicBezTo>
                    <a:pt x="3260" y="1701"/>
                    <a:pt x="4734" y="3018"/>
                    <a:pt x="4734" y="3018"/>
                  </a:cubicBezTo>
                  <a:cubicBezTo>
                    <a:pt x="2380" y="505"/>
                    <a:pt x="1199" y="0"/>
                    <a:pt x="63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
            <p:cNvSpPr/>
            <p:nvPr/>
          </p:nvSpPr>
          <p:spPr>
            <a:xfrm>
              <a:off x="1673375" y="2774600"/>
              <a:ext cx="85075" cy="217525"/>
            </a:xfrm>
            <a:custGeom>
              <a:avLst/>
              <a:gdLst/>
              <a:ahLst/>
              <a:cxnLst/>
              <a:rect l="l" t="t" r="r" b="b"/>
              <a:pathLst>
                <a:path w="3403" h="8701" extrusionOk="0">
                  <a:moveTo>
                    <a:pt x="2634" y="1"/>
                  </a:moveTo>
                  <a:lnTo>
                    <a:pt x="2524" y="17"/>
                  </a:lnTo>
                  <a:cubicBezTo>
                    <a:pt x="2524" y="455"/>
                    <a:pt x="2477" y="894"/>
                    <a:pt x="2352" y="1302"/>
                  </a:cubicBezTo>
                  <a:cubicBezTo>
                    <a:pt x="2227" y="1725"/>
                    <a:pt x="2038" y="2101"/>
                    <a:pt x="1756" y="2383"/>
                  </a:cubicBezTo>
                  <a:cubicBezTo>
                    <a:pt x="1694" y="2462"/>
                    <a:pt x="1615" y="2524"/>
                    <a:pt x="1537" y="2587"/>
                  </a:cubicBezTo>
                  <a:cubicBezTo>
                    <a:pt x="1490" y="2618"/>
                    <a:pt x="1474" y="2634"/>
                    <a:pt x="1411" y="2666"/>
                  </a:cubicBezTo>
                  <a:cubicBezTo>
                    <a:pt x="1349" y="2713"/>
                    <a:pt x="1317" y="2760"/>
                    <a:pt x="1270" y="2791"/>
                  </a:cubicBezTo>
                  <a:cubicBezTo>
                    <a:pt x="1082" y="2948"/>
                    <a:pt x="910" y="3120"/>
                    <a:pt x="769" y="3308"/>
                  </a:cubicBezTo>
                  <a:cubicBezTo>
                    <a:pt x="471" y="3684"/>
                    <a:pt x="236" y="4123"/>
                    <a:pt x="110" y="4609"/>
                  </a:cubicBezTo>
                  <a:cubicBezTo>
                    <a:pt x="1" y="5095"/>
                    <a:pt x="48" y="5628"/>
                    <a:pt x="236" y="6083"/>
                  </a:cubicBezTo>
                  <a:cubicBezTo>
                    <a:pt x="424" y="6553"/>
                    <a:pt x="706" y="6945"/>
                    <a:pt x="1051" y="7274"/>
                  </a:cubicBezTo>
                  <a:cubicBezTo>
                    <a:pt x="1725" y="7932"/>
                    <a:pt x="2540" y="8371"/>
                    <a:pt x="3371" y="8700"/>
                  </a:cubicBezTo>
                  <a:lnTo>
                    <a:pt x="3402" y="8653"/>
                  </a:lnTo>
                  <a:cubicBezTo>
                    <a:pt x="2665" y="8136"/>
                    <a:pt x="1929" y="7619"/>
                    <a:pt x="1380" y="6960"/>
                  </a:cubicBezTo>
                  <a:cubicBezTo>
                    <a:pt x="1098" y="6647"/>
                    <a:pt x="863" y="6286"/>
                    <a:pt x="737" y="5910"/>
                  </a:cubicBezTo>
                  <a:cubicBezTo>
                    <a:pt x="596" y="5518"/>
                    <a:pt x="581" y="5126"/>
                    <a:pt x="675" y="4735"/>
                  </a:cubicBezTo>
                  <a:cubicBezTo>
                    <a:pt x="753" y="4343"/>
                    <a:pt x="957" y="3982"/>
                    <a:pt x="1192" y="3653"/>
                  </a:cubicBezTo>
                  <a:cubicBezTo>
                    <a:pt x="1317" y="3481"/>
                    <a:pt x="1458" y="3324"/>
                    <a:pt x="1615" y="3183"/>
                  </a:cubicBezTo>
                  <a:cubicBezTo>
                    <a:pt x="1647" y="3151"/>
                    <a:pt x="1694" y="3104"/>
                    <a:pt x="1709" y="3089"/>
                  </a:cubicBezTo>
                  <a:cubicBezTo>
                    <a:pt x="1756" y="3057"/>
                    <a:pt x="1819" y="3010"/>
                    <a:pt x="1866" y="2963"/>
                  </a:cubicBezTo>
                  <a:cubicBezTo>
                    <a:pt x="1960" y="2885"/>
                    <a:pt x="2038" y="2791"/>
                    <a:pt x="2117" y="2697"/>
                  </a:cubicBezTo>
                  <a:cubicBezTo>
                    <a:pt x="2446" y="2321"/>
                    <a:pt x="2603" y="1850"/>
                    <a:pt x="2681" y="1380"/>
                  </a:cubicBezTo>
                  <a:cubicBezTo>
                    <a:pt x="2744" y="910"/>
                    <a:pt x="2744" y="455"/>
                    <a:pt x="26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
            <p:cNvSpPr/>
            <p:nvPr/>
          </p:nvSpPr>
          <p:spPr>
            <a:xfrm>
              <a:off x="1698450" y="2987775"/>
              <a:ext cx="228875" cy="326850"/>
            </a:xfrm>
            <a:custGeom>
              <a:avLst/>
              <a:gdLst/>
              <a:ahLst/>
              <a:cxnLst/>
              <a:rect l="l" t="t" r="r" b="b"/>
              <a:pathLst>
                <a:path w="9155" h="13074" extrusionOk="0">
                  <a:moveTo>
                    <a:pt x="2274" y="1"/>
                  </a:moveTo>
                  <a:cubicBezTo>
                    <a:pt x="2054" y="16"/>
                    <a:pt x="1835" y="63"/>
                    <a:pt x="1615" y="142"/>
                  </a:cubicBezTo>
                  <a:cubicBezTo>
                    <a:pt x="1176" y="283"/>
                    <a:pt x="785" y="596"/>
                    <a:pt x="534" y="988"/>
                  </a:cubicBezTo>
                  <a:cubicBezTo>
                    <a:pt x="283" y="1380"/>
                    <a:pt x="158" y="1819"/>
                    <a:pt x="79" y="2242"/>
                  </a:cubicBezTo>
                  <a:cubicBezTo>
                    <a:pt x="17" y="2665"/>
                    <a:pt x="1" y="3104"/>
                    <a:pt x="17" y="3527"/>
                  </a:cubicBezTo>
                  <a:lnTo>
                    <a:pt x="17" y="3543"/>
                  </a:lnTo>
                  <a:cubicBezTo>
                    <a:pt x="48" y="3716"/>
                    <a:pt x="79" y="3841"/>
                    <a:pt x="126" y="3982"/>
                  </a:cubicBezTo>
                  <a:cubicBezTo>
                    <a:pt x="173" y="4107"/>
                    <a:pt x="220" y="4248"/>
                    <a:pt x="283" y="4374"/>
                  </a:cubicBezTo>
                  <a:cubicBezTo>
                    <a:pt x="393" y="4640"/>
                    <a:pt x="534" y="4875"/>
                    <a:pt x="706" y="5111"/>
                  </a:cubicBezTo>
                  <a:cubicBezTo>
                    <a:pt x="1051" y="5565"/>
                    <a:pt x="1490" y="5941"/>
                    <a:pt x="1976" y="6223"/>
                  </a:cubicBezTo>
                  <a:cubicBezTo>
                    <a:pt x="2101" y="6286"/>
                    <a:pt x="2227" y="6349"/>
                    <a:pt x="2352" y="6412"/>
                  </a:cubicBezTo>
                  <a:cubicBezTo>
                    <a:pt x="2493" y="6459"/>
                    <a:pt x="2587" y="6506"/>
                    <a:pt x="2713" y="6553"/>
                  </a:cubicBezTo>
                  <a:cubicBezTo>
                    <a:pt x="2932" y="6662"/>
                    <a:pt x="3151" y="6788"/>
                    <a:pt x="3355" y="6929"/>
                  </a:cubicBezTo>
                  <a:cubicBezTo>
                    <a:pt x="3559" y="7070"/>
                    <a:pt x="3747" y="7227"/>
                    <a:pt x="3857" y="7399"/>
                  </a:cubicBezTo>
                  <a:cubicBezTo>
                    <a:pt x="3920" y="7477"/>
                    <a:pt x="3967" y="7571"/>
                    <a:pt x="3967" y="7650"/>
                  </a:cubicBezTo>
                  <a:cubicBezTo>
                    <a:pt x="3981" y="7722"/>
                    <a:pt x="3969" y="7793"/>
                    <a:pt x="3943" y="7865"/>
                  </a:cubicBezTo>
                  <a:lnTo>
                    <a:pt x="3943" y="7865"/>
                  </a:lnTo>
                  <a:cubicBezTo>
                    <a:pt x="3622" y="8233"/>
                    <a:pt x="3317" y="8616"/>
                    <a:pt x="3026" y="9013"/>
                  </a:cubicBezTo>
                  <a:cubicBezTo>
                    <a:pt x="2744" y="9405"/>
                    <a:pt x="2477" y="9829"/>
                    <a:pt x="2227" y="10252"/>
                  </a:cubicBezTo>
                  <a:cubicBezTo>
                    <a:pt x="1976" y="10691"/>
                    <a:pt x="1756" y="11129"/>
                    <a:pt x="1584" y="11600"/>
                  </a:cubicBezTo>
                  <a:cubicBezTo>
                    <a:pt x="1412" y="12070"/>
                    <a:pt x="1286" y="12572"/>
                    <a:pt x="1286" y="13073"/>
                  </a:cubicBezTo>
                  <a:lnTo>
                    <a:pt x="1396" y="13073"/>
                  </a:lnTo>
                  <a:cubicBezTo>
                    <a:pt x="1427" y="12838"/>
                    <a:pt x="1474" y="12603"/>
                    <a:pt x="1553" y="12368"/>
                  </a:cubicBezTo>
                  <a:cubicBezTo>
                    <a:pt x="1615" y="12133"/>
                    <a:pt x="1709" y="11913"/>
                    <a:pt x="1803" y="11694"/>
                  </a:cubicBezTo>
                  <a:cubicBezTo>
                    <a:pt x="2007" y="11255"/>
                    <a:pt x="2242" y="10832"/>
                    <a:pt x="2509" y="10440"/>
                  </a:cubicBezTo>
                  <a:cubicBezTo>
                    <a:pt x="2775" y="10032"/>
                    <a:pt x="3057" y="9640"/>
                    <a:pt x="3371" y="9264"/>
                  </a:cubicBezTo>
                  <a:cubicBezTo>
                    <a:pt x="3669" y="8888"/>
                    <a:pt x="3982" y="8512"/>
                    <a:pt x="4311" y="8167"/>
                  </a:cubicBezTo>
                  <a:lnTo>
                    <a:pt x="4327" y="8151"/>
                  </a:lnTo>
                  <a:lnTo>
                    <a:pt x="4343" y="8120"/>
                  </a:lnTo>
                  <a:cubicBezTo>
                    <a:pt x="4437" y="7963"/>
                    <a:pt x="4484" y="7775"/>
                    <a:pt x="4452" y="7603"/>
                  </a:cubicBezTo>
                  <a:cubicBezTo>
                    <a:pt x="4437" y="7415"/>
                    <a:pt x="4374" y="7258"/>
                    <a:pt x="4280" y="7117"/>
                  </a:cubicBezTo>
                  <a:cubicBezTo>
                    <a:pt x="4108" y="6850"/>
                    <a:pt x="3888" y="6662"/>
                    <a:pt x="3653" y="6506"/>
                  </a:cubicBezTo>
                  <a:cubicBezTo>
                    <a:pt x="3418" y="6333"/>
                    <a:pt x="3183" y="6208"/>
                    <a:pt x="2948" y="6082"/>
                  </a:cubicBezTo>
                  <a:cubicBezTo>
                    <a:pt x="2822" y="6020"/>
                    <a:pt x="2681" y="5957"/>
                    <a:pt x="2572" y="5910"/>
                  </a:cubicBezTo>
                  <a:cubicBezTo>
                    <a:pt x="2462" y="5863"/>
                    <a:pt x="2352" y="5800"/>
                    <a:pt x="2242" y="5738"/>
                  </a:cubicBezTo>
                  <a:cubicBezTo>
                    <a:pt x="1819" y="5487"/>
                    <a:pt x="1443" y="5173"/>
                    <a:pt x="1161" y="4766"/>
                  </a:cubicBezTo>
                  <a:cubicBezTo>
                    <a:pt x="1020" y="4578"/>
                    <a:pt x="894" y="4358"/>
                    <a:pt x="800" y="4139"/>
                  </a:cubicBezTo>
                  <a:cubicBezTo>
                    <a:pt x="753" y="4029"/>
                    <a:pt x="706" y="3919"/>
                    <a:pt x="659" y="3810"/>
                  </a:cubicBezTo>
                  <a:cubicBezTo>
                    <a:pt x="628" y="3700"/>
                    <a:pt x="597" y="3559"/>
                    <a:pt x="581" y="3465"/>
                  </a:cubicBezTo>
                  <a:lnTo>
                    <a:pt x="581" y="3496"/>
                  </a:lnTo>
                  <a:cubicBezTo>
                    <a:pt x="565" y="3104"/>
                    <a:pt x="565" y="2697"/>
                    <a:pt x="628" y="2321"/>
                  </a:cubicBezTo>
                  <a:cubicBezTo>
                    <a:pt x="691" y="1944"/>
                    <a:pt x="800" y="1584"/>
                    <a:pt x="988" y="1270"/>
                  </a:cubicBezTo>
                  <a:cubicBezTo>
                    <a:pt x="1176" y="973"/>
                    <a:pt x="1443" y="737"/>
                    <a:pt x="1788" y="612"/>
                  </a:cubicBezTo>
                  <a:cubicBezTo>
                    <a:pt x="1945" y="549"/>
                    <a:pt x="2133" y="502"/>
                    <a:pt x="2305" y="487"/>
                  </a:cubicBezTo>
                  <a:lnTo>
                    <a:pt x="2587" y="487"/>
                  </a:lnTo>
                  <a:cubicBezTo>
                    <a:pt x="2644" y="487"/>
                    <a:pt x="2701" y="492"/>
                    <a:pt x="2755" y="500"/>
                  </a:cubicBezTo>
                  <a:lnTo>
                    <a:pt x="2755" y="500"/>
                  </a:lnTo>
                  <a:cubicBezTo>
                    <a:pt x="2792" y="548"/>
                    <a:pt x="2833" y="585"/>
                    <a:pt x="2869" y="612"/>
                  </a:cubicBezTo>
                  <a:cubicBezTo>
                    <a:pt x="2932" y="675"/>
                    <a:pt x="2995" y="722"/>
                    <a:pt x="3073" y="769"/>
                  </a:cubicBezTo>
                  <a:cubicBezTo>
                    <a:pt x="3198" y="847"/>
                    <a:pt x="3340" y="894"/>
                    <a:pt x="3481" y="941"/>
                  </a:cubicBezTo>
                  <a:cubicBezTo>
                    <a:pt x="3747" y="1035"/>
                    <a:pt x="4014" y="1098"/>
                    <a:pt x="4280" y="1161"/>
                  </a:cubicBezTo>
                  <a:cubicBezTo>
                    <a:pt x="4829" y="1270"/>
                    <a:pt x="5362" y="1333"/>
                    <a:pt x="5910" y="1380"/>
                  </a:cubicBezTo>
                  <a:cubicBezTo>
                    <a:pt x="6443" y="1427"/>
                    <a:pt x="6992" y="1458"/>
                    <a:pt x="7525" y="1474"/>
                  </a:cubicBezTo>
                  <a:cubicBezTo>
                    <a:pt x="8073" y="1505"/>
                    <a:pt x="8606" y="1505"/>
                    <a:pt x="9155" y="1505"/>
                  </a:cubicBezTo>
                  <a:lnTo>
                    <a:pt x="9155" y="1443"/>
                  </a:lnTo>
                  <a:cubicBezTo>
                    <a:pt x="8888" y="1411"/>
                    <a:pt x="8622" y="1396"/>
                    <a:pt x="8355" y="1364"/>
                  </a:cubicBezTo>
                  <a:cubicBezTo>
                    <a:pt x="8089" y="1333"/>
                    <a:pt x="7807" y="1317"/>
                    <a:pt x="7540" y="1286"/>
                  </a:cubicBezTo>
                  <a:cubicBezTo>
                    <a:pt x="7007" y="1223"/>
                    <a:pt x="6474" y="1145"/>
                    <a:pt x="5941" y="1067"/>
                  </a:cubicBezTo>
                  <a:cubicBezTo>
                    <a:pt x="5424" y="988"/>
                    <a:pt x="4891" y="894"/>
                    <a:pt x="4374" y="769"/>
                  </a:cubicBezTo>
                  <a:cubicBezTo>
                    <a:pt x="4123" y="706"/>
                    <a:pt x="3872" y="628"/>
                    <a:pt x="3622" y="534"/>
                  </a:cubicBezTo>
                  <a:cubicBezTo>
                    <a:pt x="3512" y="487"/>
                    <a:pt x="3402" y="440"/>
                    <a:pt x="3308" y="377"/>
                  </a:cubicBezTo>
                  <a:cubicBezTo>
                    <a:pt x="3214" y="314"/>
                    <a:pt x="3136" y="236"/>
                    <a:pt x="3120" y="204"/>
                  </a:cubicBezTo>
                  <a:lnTo>
                    <a:pt x="3104" y="95"/>
                  </a:lnTo>
                  <a:lnTo>
                    <a:pt x="2963" y="63"/>
                  </a:lnTo>
                  <a:cubicBezTo>
                    <a:pt x="2838" y="32"/>
                    <a:pt x="2728" y="16"/>
                    <a:pt x="261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
            <p:cNvSpPr/>
            <p:nvPr/>
          </p:nvSpPr>
          <p:spPr>
            <a:xfrm>
              <a:off x="1717650" y="3130800"/>
              <a:ext cx="1127800" cy="416975"/>
            </a:xfrm>
            <a:custGeom>
              <a:avLst/>
              <a:gdLst/>
              <a:ahLst/>
              <a:cxnLst/>
              <a:rect l="l" t="t" r="r" b="b"/>
              <a:pathLst>
                <a:path w="45112" h="16679" extrusionOk="0">
                  <a:moveTo>
                    <a:pt x="44861" y="1"/>
                  </a:moveTo>
                  <a:cubicBezTo>
                    <a:pt x="44547" y="4217"/>
                    <a:pt x="42134" y="7885"/>
                    <a:pt x="37854" y="10628"/>
                  </a:cubicBezTo>
                  <a:cubicBezTo>
                    <a:pt x="33152" y="13638"/>
                    <a:pt x="26334" y="15534"/>
                    <a:pt x="17619" y="16255"/>
                  </a:cubicBezTo>
                  <a:cubicBezTo>
                    <a:pt x="16357" y="16359"/>
                    <a:pt x="15157" y="16410"/>
                    <a:pt x="14019" y="16410"/>
                  </a:cubicBezTo>
                  <a:cubicBezTo>
                    <a:pt x="8613" y="16410"/>
                    <a:pt x="4642" y="15248"/>
                    <a:pt x="2415" y="12995"/>
                  </a:cubicBezTo>
                  <a:cubicBezTo>
                    <a:pt x="283" y="10832"/>
                    <a:pt x="503" y="8371"/>
                    <a:pt x="503" y="8340"/>
                  </a:cubicBezTo>
                  <a:lnTo>
                    <a:pt x="236" y="8324"/>
                  </a:lnTo>
                  <a:lnTo>
                    <a:pt x="236" y="8324"/>
                  </a:lnTo>
                  <a:cubicBezTo>
                    <a:pt x="236" y="8418"/>
                    <a:pt x="1" y="10910"/>
                    <a:pt x="2227" y="13183"/>
                  </a:cubicBezTo>
                  <a:cubicBezTo>
                    <a:pt x="4515" y="15503"/>
                    <a:pt x="8434" y="16678"/>
                    <a:pt x="13904" y="16678"/>
                  </a:cubicBezTo>
                  <a:cubicBezTo>
                    <a:pt x="15080" y="16678"/>
                    <a:pt x="16334" y="16631"/>
                    <a:pt x="17650" y="16522"/>
                  </a:cubicBezTo>
                  <a:cubicBezTo>
                    <a:pt x="26397" y="15801"/>
                    <a:pt x="33246" y="13888"/>
                    <a:pt x="37996" y="10847"/>
                  </a:cubicBezTo>
                  <a:cubicBezTo>
                    <a:pt x="42337" y="8057"/>
                    <a:pt x="44814" y="4311"/>
                    <a:pt x="45112" y="17"/>
                  </a:cubicBezTo>
                  <a:lnTo>
                    <a:pt x="4486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
            <p:cNvSpPr/>
            <p:nvPr/>
          </p:nvSpPr>
          <p:spPr>
            <a:xfrm>
              <a:off x="1559750" y="2193875"/>
              <a:ext cx="286850" cy="444400"/>
            </a:xfrm>
            <a:custGeom>
              <a:avLst/>
              <a:gdLst/>
              <a:ahLst/>
              <a:cxnLst/>
              <a:rect l="l" t="t" r="r" b="b"/>
              <a:pathLst>
                <a:path w="11474" h="17776" extrusionOk="0">
                  <a:moveTo>
                    <a:pt x="11254" y="1"/>
                  </a:moveTo>
                  <a:cubicBezTo>
                    <a:pt x="8966" y="3731"/>
                    <a:pt x="6427" y="6693"/>
                    <a:pt x="4389" y="9060"/>
                  </a:cubicBezTo>
                  <a:cubicBezTo>
                    <a:pt x="3057" y="10612"/>
                    <a:pt x="2007" y="11835"/>
                    <a:pt x="1442" y="12806"/>
                  </a:cubicBezTo>
                  <a:cubicBezTo>
                    <a:pt x="0" y="15267"/>
                    <a:pt x="3041" y="17744"/>
                    <a:pt x="3072" y="17775"/>
                  </a:cubicBezTo>
                  <a:lnTo>
                    <a:pt x="3245" y="17571"/>
                  </a:lnTo>
                  <a:cubicBezTo>
                    <a:pt x="3213" y="17540"/>
                    <a:pt x="345" y="15205"/>
                    <a:pt x="1677" y="12932"/>
                  </a:cubicBezTo>
                  <a:cubicBezTo>
                    <a:pt x="2226" y="11991"/>
                    <a:pt x="3260" y="10769"/>
                    <a:pt x="4593" y="9233"/>
                  </a:cubicBezTo>
                  <a:cubicBezTo>
                    <a:pt x="6630" y="6850"/>
                    <a:pt x="9185" y="3888"/>
                    <a:pt x="11474" y="126"/>
                  </a:cubicBezTo>
                  <a:lnTo>
                    <a:pt x="1125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
            <p:cNvSpPr/>
            <p:nvPr/>
          </p:nvSpPr>
          <p:spPr>
            <a:xfrm>
              <a:off x="1944950" y="1367850"/>
              <a:ext cx="484750" cy="594075"/>
            </a:xfrm>
            <a:custGeom>
              <a:avLst/>
              <a:gdLst/>
              <a:ahLst/>
              <a:cxnLst/>
              <a:rect l="l" t="t" r="r" b="b"/>
              <a:pathLst>
                <a:path w="19390" h="23763" extrusionOk="0">
                  <a:moveTo>
                    <a:pt x="19295" y="0"/>
                  </a:moveTo>
                  <a:cubicBezTo>
                    <a:pt x="11427" y="2586"/>
                    <a:pt x="6599" y="8903"/>
                    <a:pt x="3934" y="13731"/>
                  </a:cubicBezTo>
                  <a:cubicBezTo>
                    <a:pt x="1050" y="18966"/>
                    <a:pt x="0" y="23653"/>
                    <a:pt x="0" y="23700"/>
                  </a:cubicBezTo>
                  <a:lnTo>
                    <a:pt x="251" y="23762"/>
                  </a:lnTo>
                  <a:cubicBezTo>
                    <a:pt x="298" y="23574"/>
                    <a:pt x="4452" y="5157"/>
                    <a:pt x="19389" y="251"/>
                  </a:cubicBezTo>
                  <a:lnTo>
                    <a:pt x="1929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
            <p:cNvSpPr/>
            <p:nvPr/>
          </p:nvSpPr>
          <p:spPr>
            <a:xfrm>
              <a:off x="2568000" y="3447425"/>
              <a:ext cx="240625" cy="704600"/>
            </a:xfrm>
            <a:custGeom>
              <a:avLst/>
              <a:gdLst/>
              <a:ahLst/>
              <a:cxnLst/>
              <a:rect l="l" t="t" r="r" b="b"/>
              <a:pathLst>
                <a:path w="9625" h="28184" extrusionOk="0">
                  <a:moveTo>
                    <a:pt x="220" y="1"/>
                  </a:moveTo>
                  <a:lnTo>
                    <a:pt x="0" y="142"/>
                  </a:lnTo>
                  <a:cubicBezTo>
                    <a:pt x="94" y="283"/>
                    <a:pt x="9358" y="15017"/>
                    <a:pt x="9311" y="28183"/>
                  </a:cubicBezTo>
                  <a:lnTo>
                    <a:pt x="9562" y="28183"/>
                  </a:lnTo>
                  <a:cubicBezTo>
                    <a:pt x="9624" y="14954"/>
                    <a:pt x="314" y="142"/>
                    <a:pt x="22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2" name="Google Shape;552;p1"/>
          <p:cNvPicPr preferRelativeResize="0"/>
          <p:nvPr/>
        </p:nvPicPr>
        <p:blipFill rotWithShape="1">
          <a:blip r:embed="rId4">
            <a:alphaModFix amt="84000"/>
          </a:blip>
          <a:srcRect/>
          <a:stretch/>
        </p:blipFill>
        <p:spPr>
          <a:xfrm rot="-487120">
            <a:off x="6387117" y="2096067"/>
            <a:ext cx="369555" cy="369556"/>
          </a:xfrm>
          <a:prstGeom prst="rect">
            <a:avLst/>
          </a:prstGeom>
          <a:noFill/>
          <a:ln>
            <a:noFill/>
          </a:ln>
        </p:spPr>
      </p:pic>
      <p:pic>
        <p:nvPicPr>
          <p:cNvPr id="553" name="Google Shape;553;p1"/>
          <p:cNvPicPr preferRelativeResize="0"/>
          <p:nvPr/>
        </p:nvPicPr>
        <p:blipFill rotWithShape="1">
          <a:blip r:embed="rId4">
            <a:alphaModFix amt="66000"/>
          </a:blip>
          <a:srcRect/>
          <a:stretch/>
        </p:blipFill>
        <p:spPr>
          <a:xfrm rot="-487117">
            <a:off x="4988572" y="1247720"/>
            <a:ext cx="223202" cy="223203"/>
          </a:xfrm>
          <a:prstGeom prst="rect">
            <a:avLst/>
          </a:prstGeom>
          <a:noFill/>
          <a:ln>
            <a:noFill/>
          </a:ln>
        </p:spPr>
      </p:pic>
      <p:pic>
        <p:nvPicPr>
          <p:cNvPr id="554" name="Google Shape;554;p1"/>
          <p:cNvPicPr preferRelativeResize="0"/>
          <p:nvPr/>
        </p:nvPicPr>
        <p:blipFill rotWithShape="1">
          <a:blip r:embed="rId5">
            <a:alphaModFix amt="60000"/>
          </a:blip>
          <a:srcRect/>
          <a:stretch/>
        </p:blipFill>
        <p:spPr>
          <a:xfrm rot="-487117">
            <a:off x="6315305" y="634794"/>
            <a:ext cx="223202" cy="223203"/>
          </a:xfrm>
          <a:prstGeom prst="rect">
            <a:avLst/>
          </a:prstGeom>
          <a:noFill/>
          <a:ln>
            <a:noFill/>
          </a:ln>
        </p:spPr>
      </p:pic>
      <p:pic>
        <p:nvPicPr>
          <p:cNvPr id="555" name="Google Shape;555;p1"/>
          <p:cNvPicPr preferRelativeResize="0"/>
          <p:nvPr/>
        </p:nvPicPr>
        <p:blipFill rotWithShape="1">
          <a:blip r:embed="rId6">
            <a:alphaModFix amt="75000"/>
          </a:blip>
          <a:srcRect/>
          <a:stretch/>
        </p:blipFill>
        <p:spPr>
          <a:xfrm rot="-487125">
            <a:off x="6004275" y="2649194"/>
            <a:ext cx="877613" cy="877598"/>
          </a:xfrm>
          <a:prstGeom prst="rect">
            <a:avLst/>
          </a:prstGeom>
          <a:noFill/>
          <a:ln>
            <a:noFill/>
          </a:ln>
        </p:spPr>
      </p:pic>
      <p:sp>
        <p:nvSpPr>
          <p:cNvPr id="556" name="Google Shape;556;p1"/>
          <p:cNvSpPr txBox="1">
            <a:spLocks noGrp="1"/>
          </p:cNvSpPr>
          <p:nvPr>
            <p:ph type="ctrTitle"/>
          </p:nvPr>
        </p:nvSpPr>
        <p:spPr>
          <a:xfrm>
            <a:off x="713100" y="993875"/>
            <a:ext cx="5152200" cy="23877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3200" b="0">
                <a:solidFill>
                  <a:schemeClr val="dk2"/>
                </a:solidFill>
              </a:rPr>
              <a:t>The Chill Project by AHN</a:t>
            </a:r>
            <a:br>
              <a:rPr lang="en" b="0">
                <a:solidFill>
                  <a:schemeClr val="dk2"/>
                </a:solidFill>
              </a:rPr>
            </a:br>
            <a:r>
              <a:rPr lang="en">
                <a:solidFill>
                  <a:schemeClr val="lt2"/>
                </a:solidFill>
              </a:rPr>
              <a:t>Mind-Body Connection</a:t>
            </a:r>
            <a:endParaRPr>
              <a:solidFill>
                <a:schemeClr val="lt2"/>
              </a:solidFill>
            </a:endParaRPr>
          </a:p>
          <a:p>
            <a:pPr marL="0" lvl="0" indent="0" algn="l" rtl="0">
              <a:lnSpc>
                <a:spcPct val="80000"/>
              </a:lnSpc>
              <a:spcBef>
                <a:spcPts val="0"/>
              </a:spcBef>
              <a:spcAft>
                <a:spcPts val="0"/>
              </a:spcAft>
              <a:buClr>
                <a:schemeClr val="dk1"/>
              </a:buClr>
              <a:buSzPts val="1100"/>
              <a:buFont typeface="Arial"/>
              <a:buNone/>
            </a:pPr>
            <a:endParaRPr sz="1800" b="0" i="1"/>
          </a:p>
          <a:p>
            <a:pPr marL="0" lvl="0" indent="0" algn="l" rtl="0">
              <a:lnSpc>
                <a:spcPct val="80000"/>
              </a:lnSpc>
              <a:spcBef>
                <a:spcPts val="0"/>
              </a:spcBef>
              <a:spcAft>
                <a:spcPts val="0"/>
              </a:spcAft>
              <a:buClr>
                <a:schemeClr val="dk1"/>
              </a:buClr>
              <a:buSzPts val="1100"/>
              <a:buFont typeface="Arial"/>
              <a:buNone/>
            </a:pPr>
            <a:endParaRPr sz="1800" b="0" i="1"/>
          </a:p>
          <a:p>
            <a:pPr marL="0" lvl="0" indent="0" algn="l" rtl="0">
              <a:lnSpc>
                <a:spcPct val="80000"/>
              </a:lnSpc>
              <a:spcBef>
                <a:spcPts val="0"/>
              </a:spcBef>
              <a:spcAft>
                <a:spcPts val="0"/>
              </a:spcAft>
              <a:buClr>
                <a:schemeClr val="dk1"/>
              </a:buClr>
              <a:buSzPts val="1100"/>
              <a:buFont typeface="Arial"/>
              <a:buNone/>
            </a:pPr>
            <a:r>
              <a:rPr lang="en" sz="1900" b="0" i="1"/>
              <a:t>Supporting students through mind-body connection by regulating the nervous system</a:t>
            </a:r>
            <a:endParaRPr sz="1900" b="0" i="1"/>
          </a:p>
        </p:txBody>
      </p:sp>
      <p:sp>
        <p:nvSpPr>
          <p:cNvPr id="557" name="Google Shape;557;p1"/>
          <p:cNvSpPr txBox="1">
            <a:spLocks noGrp="1"/>
          </p:cNvSpPr>
          <p:nvPr>
            <p:ph type="subTitle" idx="1"/>
          </p:nvPr>
        </p:nvSpPr>
        <p:spPr>
          <a:xfrm>
            <a:off x="128875" y="4475700"/>
            <a:ext cx="4651200" cy="47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solidFill>
                  <a:schemeClr val="accent1"/>
                </a:solidFill>
              </a:rPr>
              <a:t>Izzy Cutler, LSW, HSV, RYT</a:t>
            </a:r>
            <a:endParaRPr>
              <a:solidFill>
                <a:schemeClr val="accent1"/>
              </a:solidFill>
            </a:endParaRPr>
          </a:p>
          <a:p>
            <a:pPr marL="0" lvl="0" indent="0" algn="l" rtl="0">
              <a:lnSpc>
                <a:spcPct val="100000"/>
              </a:lnSpc>
              <a:spcBef>
                <a:spcPts val="0"/>
              </a:spcBef>
              <a:spcAft>
                <a:spcPts val="0"/>
              </a:spcAft>
              <a:buSzPts val="1400"/>
              <a:buNone/>
            </a:pPr>
            <a:r>
              <a:rPr lang="en">
                <a:solidFill>
                  <a:schemeClr val="accent1"/>
                </a:solidFill>
              </a:rPr>
              <a:t>October, 2023</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48"/>
          <p:cNvPicPr preferRelativeResize="0"/>
          <p:nvPr/>
        </p:nvPicPr>
        <p:blipFill rotWithShape="1">
          <a:blip r:embed="rId3">
            <a:alphaModFix/>
          </a:blip>
          <a:srcRect l="4491" r="15731"/>
          <a:stretch/>
        </p:blipFill>
        <p:spPr>
          <a:xfrm>
            <a:off x="132925" y="874525"/>
            <a:ext cx="2784871" cy="2460750"/>
          </a:xfrm>
          <a:prstGeom prst="rect">
            <a:avLst/>
          </a:prstGeom>
          <a:noFill/>
          <a:ln>
            <a:noFill/>
          </a:ln>
        </p:spPr>
      </p:pic>
      <p:sp>
        <p:nvSpPr>
          <p:cNvPr id="712" name="Google Shape;712;p4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t>The Nervous System</a:t>
            </a:r>
            <a:endParaRPr/>
          </a:p>
        </p:txBody>
      </p:sp>
      <p:sp>
        <p:nvSpPr>
          <p:cNvPr id="713" name="Google Shape;713;p48">
            <a:hlinkClick r:id="rId4"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8">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48">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6" name="Google Shape;716;p48"/>
          <p:cNvGrpSpPr/>
          <p:nvPr/>
        </p:nvGrpSpPr>
        <p:grpSpPr>
          <a:xfrm>
            <a:off x="2032648" y="2211671"/>
            <a:ext cx="5078696" cy="518700"/>
            <a:chOff x="2032648" y="2211671"/>
            <a:chExt cx="5078696" cy="518700"/>
          </a:xfrm>
        </p:grpSpPr>
        <p:sp>
          <p:nvSpPr>
            <p:cNvPr id="717" name="Google Shape;717;p48"/>
            <p:cNvSpPr/>
            <p:nvPr/>
          </p:nvSpPr>
          <p:spPr>
            <a:xfrm>
              <a:off x="5573244" y="2211671"/>
              <a:ext cx="1538100" cy="518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1100" b="1">
                  <a:solidFill>
                    <a:schemeClr val="accent2"/>
                  </a:solidFill>
                  <a:latin typeface="DM Serif Text"/>
                  <a:ea typeface="DM Serif Text"/>
                  <a:cs typeface="DM Serif Text"/>
                  <a:sym typeface="DM Serif Text"/>
                </a:rPr>
                <a:t>Peripheral Nervous System (PNS)</a:t>
              </a:r>
              <a:endParaRPr sz="1100" b="1" i="0" u="none" strike="noStrike" cap="none">
                <a:solidFill>
                  <a:schemeClr val="accent2"/>
                </a:solidFill>
                <a:latin typeface="DM Serif Text"/>
                <a:ea typeface="DM Serif Text"/>
                <a:cs typeface="DM Serif Text"/>
                <a:sym typeface="DM Serif Text"/>
              </a:endParaRPr>
            </a:p>
          </p:txBody>
        </p:sp>
        <p:sp>
          <p:nvSpPr>
            <p:cNvPr id="718" name="Google Shape;718;p48"/>
            <p:cNvSpPr/>
            <p:nvPr/>
          </p:nvSpPr>
          <p:spPr>
            <a:xfrm>
              <a:off x="2032648" y="2211671"/>
              <a:ext cx="1538100" cy="518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1100" b="1">
                  <a:solidFill>
                    <a:schemeClr val="accent2"/>
                  </a:solidFill>
                  <a:latin typeface="DM Serif Text"/>
                  <a:ea typeface="DM Serif Text"/>
                  <a:cs typeface="DM Serif Text"/>
                  <a:sym typeface="DM Serif Text"/>
                </a:rPr>
                <a:t>Central Nervous System (CNS)</a:t>
              </a:r>
              <a:endParaRPr sz="1100" b="1" i="0" u="none" strike="noStrike" cap="none">
                <a:solidFill>
                  <a:schemeClr val="accent2"/>
                </a:solidFill>
                <a:latin typeface="DM Serif Text"/>
                <a:ea typeface="DM Serif Text"/>
                <a:cs typeface="DM Serif Text"/>
                <a:sym typeface="DM Serif Text"/>
              </a:endParaRPr>
            </a:p>
          </p:txBody>
        </p:sp>
      </p:grpSp>
      <p:grpSp>
        <p:nvGrpSpPr>
          <p:cNvPr id="719" name="Google Shape;719;p48"/>
          <p:cNvGrpSpPr/>
          <p:nvPr/>
        </p:nvGrpSpPr>
        <p:grpSpPr>
          <a:xfrm>
            <a:off x="2801698" y="1309725"/>
            <a:ext cx="3540608" cy="901946"/>
            <a:chOff x="2801698" y="1309725"/>
            <a:chExt cx="3540608" cy="901946"/>
          </a:xfrm>
        </p:grpSpPr>
        <p:sp>
          <p:nvSpPr>
            <p:cNvPr id="720" name="Google Shape;720;p48"/>
            <p:cNvSpPr/>
            <p:nvPr/>
          </p:nvSpPr>
          <p:spPr>
            <a:xfrm>
              <a:off x="3302256" y="1309725"/>
              <a:ext cx="2539500" cy="518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1900" b="1">
                  <a:solidFill>
                    <a:schemeClr val="accent2"/>
                  </a:solidFill>
                  <a:latin typeface="DM Serif Text"/>
                  <a:ea typeface="DM Serif Text"/>
                  <a:cs typeface="DM Serif Text"/>
                  <a:sym typeface="DM Serif Text"/>
                </a:rPr>
                <a:t>The Nervous System</a:t>
              </a:r>
              <a:endParaRPr sz="1900" b="1" i="0" u="none" strike="noStrike" cap="none">
                <a:solidFill>
                  <a:schemeClr val="accent2"/>
                </a:solidFill>
                <a:latin typeface="DM Serif Text"/>
                <a:ea typeface="DM Serif Text"/>
                <a:cs typeface="DM Serif Text"/>
                <a:sym typeface="DM Serif Text"/>
              </a:endParaRPr>
            </a:p>
          </p:txBody>
        </p:sp>
        <p:cxnSp>
          <p:nvCxnSpPr>
            <p:cNvPr id="721" name="Google Shape;721;p48"/>
            <p:cNvCxnSpPr>
              <a:stCxn id="720" idx="2"/>
              <a:endCxn id="717" idx="0"/>
            </p:cNvCxnSpPr>
            <p:nvPr/>
          </p:nvCxnSpPr>
          <p:spPr>
            <a:xfrm rot="-5400000" flipH="1">
              <a:off x="5265606" y="1134825"/>
              <a:ext cx="383100" cy="1770300"/>
            </a:xfrm>
            <a:prstGeom prst="bentConnector3">
              <a:avLst>
                <a:gd name="adj1" fmla="val 50019"/>
              </a:avLst>
            </a:prstGeom>
            <a:noFill/>
            <a:ln w="9525" cap="flat" cmpd="sng">
              <a:solidFill>
                <a:schemeClr val="dk2"/>
              </a:solidFill>
              <a:prstDash val="solid"/>
              <a:round/>
              <a:headEnd type="none" w="sm" len="sm"/>
              <a:tailEnd type="none" w="sm" len="sm"/>
            </a:ln>
          </p:spPr>
        </p:cxnSp>
        <p:cxnSp>
          <p:nvCxnSpPr>
            <p:cNvPr id="722" name="Google Shape;722;p48"/>
            <p:cNvCxnSpPr>
              <a:stCxn id="718" idx="0"/>
              <a:endCxn id="720" idx="2"/>
            </p:cNvCxnSpPr>
            <p:nvPr/>
          </p:nvCxnSpPr>
          <p:spPr>
            <a:xfrm rot="-5400000">
              <a:off x="3495298" y="1134971"/>
              <a:ext cx="383100" cy="1770300"/>
            </a:xfrm>
            <a:prstGeom prst="bentConnector3">
              <a:avLst>
                <a:gd name="adj1" fmla="val 50019"/>
              </a:avLst>
            </a:prstGeom>
            <a:noFill/>
            <a:ln w="9525" cap="flat" cmpd="sng">
              <a:solidFill>
                <a:schemeClr val="dk2"/>
              </a:solidFill>
              <a:prstDash val="solid"/>
              <a:round/>
              <a:headEnd type="none" w="sm" len="sm"/>
              <a:tailEnd type="none" w="sm" len="sm"/>
            </a:ln>
          </p:spPr>
        </p:cxnSp>
      </p:grpSp>
      <p:grpSp>
        <p:nvGrpSpPr>
          <p:cNvPr id="723" name="Google Shape;723;p48"/>
          <p:cNvGrpSpPr/>
          <p:nvPr/>
        </p:nvGrpSpPr>
        <p:grpSpPr>
          <a:xfrm>
            <a:off x="6342294" y="2730371"/>
            <a:ext cx="2204331" cy="782254"/>
            <a:chOff x="6342294" y="2730371"/>
            <a:chExt cx="2204331" cy="782254"/>
          </a:xfrm>
        </p:grpSpPr>
        <p:sp>
          <p:nvSpPr>
            <p:cNvPr id="724" name="Google Shape;724;p48"/>
            <p:cNvSpPr/>
            <p:nvPr/>
          </p:nvSpPr>
          <p:spPr>
            <a:xfrm>
              <a:off x="6876525" y="2989125"/>
              <a:ext cx="1670100" cy="523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Cambay"/>
                  <a:ea typeface="Cambay"/>
                  <a:cs typeface="Cambay"/>
                  <a:sym typeface="Cambay"/>
                </a:rPr>
                <a:t>Somatic Nervous System</a:t>
              </a:r>
              <a:endParaRPr sz="1000" b="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800" b="1" i="1">
                  <a:solidFill>
                    <a:schemeClr val="lt1"/>
                  </a:solidFill>
                  <a:latin typeface="Cambay"/>
                  <a:ea typeface="Cambay"/>
                  <a:cs typeface="Cambay"/>
                  <a:sym typeface="Cambay"/>
                </a:rPr>
                <a:t>*voluntary actions</a:t>
              </a:r>
              <a:endParaRPr sz="800" b="1" i="1">
                <a:solidFill>
                  <a:schemeClr val="lt1"/>
                </a:solidFill>
                <a:latin typeface="Cambay"/>
                <a:ea typeface="Cambay"/>
                <a:cs typeface="Cambay"/>
                <a:sym typeface="Cambay"/>
              </a:endParaRPr>
            </a:p>
          </p:txBody>
        </p:sp>
        <p:cxnSp>
          <p:nvCxnSpPr>
            <p:cNvPr id="725" name="Google Shape;725;p48"/>
            <p:cNvCxnSpPr>
              <a:stCxn id="717" idx="2"/>
              <a:endCxn id="724" idx="0"/>
            </p:cNvCxnSpPr>
            <p:nvPr/>
          </p:nvCxnSpPr>
          <p:spPr>
            <a:xfrm rot="-5400000" flipH="1">
              <a:off x="6897444" y="2175221"/>
              <a:ext cx="258900" cy="1369200"/>
            </a:xfrm>
            <a:prstGeom prst="bentConnector3">
              <a:avLst>
                <a:gd name="adj1" fmla="val 49972"/>
              </a:avLst>
            </a:prstGeom>
            <a:noFill/>
            <a:ln w="9525" cap="flat" cmpd="sng">
              <a:solidFill>
                <a:schemeClr val="dk2"/>
              </a:solidFill>
              <a:prstDash val="solid"/>
              <a:round/>
              <a:headEnd type="none" w="sm" len="sm"/>
              <a:tailEnd type="none" w="sm" len="sm"/>
            </a:ln>
          </p:spPr>
        </p:cxnSp>
      </p:grpSp>
      <p:grpSp>
        <p:nvGrpSpPr>
          <p:cNvPr id="726" name="Google Shape;726;p48"/>
          <p:cNvGrpSpPr/>
          <p:nvPr/>
        </p:nvGrpSpPr>
        <p:grpSpPr>
          <a:xfrm>
            <a:off x="3796350" y="2730325"/>
            <a:ext cx="2545950" cy="810900"/>
            <a:chOff x="3796350" y="2730325"/>
            <a:chExt cx="2545950" cy="810900"/>
          </a:xfrm>
        </p:grpSpPr>
        <p:sp>
          <p:nvSpPr>
            <p:cNvPr id="727" name="Google Shape;727;p48"/>
            <p:cNvSpPr/>
            <p:nvPr/>
          </p:nvSpPr>
          <p:spPr>
            <a:xfrm>
              <a:off x="3796350" y="3022525"/>
              <a:ext cx="1670100" cy="5187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1000" b="1">
                  <a:solidFill>
                    <a:schemeClr val="lt1"/>
                  </a:solidFill>
                  <a:latin typeface="Cambay"/>
                  <a:ea typeface="Cambay"/>
                  <a:cs typeface="Cambay"/>
                  <a:sym typeface="Cambay"/>
                </a:rPr>
                <a:t>Autonomic Nervous System</a:t>
              </a:r>
              <a:endParaRPr sz="1000" b="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700" b="1" i="1">
                  <a:solidFill>
                    <a:schemeClr val="lt1"/>
                  </a:solidFill>
                  <a:latin typeface="Cambay"/>
                  <a:ea typeface="Cambay"/>
                  <a:cs typeface="Cambay"/>
                  <a:sym typeface="Cambay"/>
                </a:rPr>
                <a:t>*Involuntary actions (i.e., breathing, heart beating…)</a:t>
              </a:r>
              <a:endParaRPr sz="700" b="1" i="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endParaRPr>
                <a:solidFill>
                  <a:schemeClr val="lt1"/>
                </a:solidFill>
                <a:latin typeface="Cambay"/>
                <a:ea typeface="Cambay"/>
                <a:cs typeface="Cambay"/>
                <a:sym typeface="Cambay"/>
              </a:endParaRPr>
            </a:p>
          </p:txBody>
        </p:sp>
        <p:cxnSp>
          <p:nvCxnSpPr>
            <p:cNvPr id="728" name="Google Shape;728;p48"/>
            <p:cNvCxnSpPr>
              <a:stCxn id="727" idx="0"/>
              <a:endCxn id="717" idx="2"/>
            </p:cNvCxnSpPr>
            <p:nvPr/>
          </p:nvCxnSpPr>
          <p:spPr>
            <a:xfrm rot="-5400000">
              <a:off x="5340750" y="2020975"/>
              <a:ext cx="292200" cy="1710900"/>
            </a:xfrm>
            <a:prstGeom prst="bentConnector3">
              <a:avLst>
                <a:gd name="adj1" fmla="val 49992"/>
              </a:avLst>
            </a:prstGeom>
            <a:noFill/>
            <a:ln w="9525" cap="flat" cmpd="sng">
              <a:solidFill>
                <a:schemeClr val="dk2"/>
              </a:solidFill>
              <a:prstDash val="solid"/>
              <a:round/>
              <a:headEnd type="none" w="sm" len="sm"/>
              <a:tailEnd type="none" w="sm" len="sm"/>
            </a:ln>
          </p:spPr>
        </p:cxnSp>
      </p:grpSp>
      <p:grpSp>
        <p:nvGrpSpPr>
          <p:cNvPr id="729" name="Google Shape;729;p48"/>
          <p:cNvGrpSpPr/>
          <p:nvPr/>
        </p:nvGrpSpPr>
        <p:grpSpPr>
          <a:xfrm>
            <a:off x="2917803" y="3541166"/>
            <a:ext cx="3489050" cy="901950"/>
            <a:chOff x="2917803" y="3541166"/>
            <a:chExt cx="3489050" cy="901950"/>
          </a:xfrm>
        </p:grpSpPr>
        <p:grpSp>
          <p:nvGrpSpPr>
            <p:cNvPr id="730" name="Google Shape;730;p48"/>
            <p:cNvGrpSpPr/>
            <p:nvPr/>
          </p:nvGrpSpPr>
          <p:grpSpPr>
            <a:xfrm>
              <a:off x="3828300" y="3541166"/>
              <a:ext cx="1474205" cy="523509"/>
              <a:chOff x="6940375" y="3507816"/>
              <a:chExt cx="1474205" cy="523509"/>
            </a:xfrm>
          </p:grpSpPr>
          <p:cxnSp>
            <p:nvCxnSpPr>
              <p:cNvPr id="731" name="Google Shape;731;p48"/>
              <p:cNvCxnSpPr/>
              <p:nvPr/>
            </p:nvCxnSpPr>
            <p:spPr>
              <a:xfrm>
                <a:off x="7645573" y="3507816"/>
                <a:ext cx="5700" cy="231300"/>
              </a:xfrm>
              <a:prstGeom prst="straightConnector1">
                <a:avLst/>
              </a:prstGeom>
              <a:noFill/>
              <a:ln w="9525" cap="flat" cmpd="sng">
                <a:solidFill>
                  <a:schemeClr val="dk2"/>
                </a:solidFill>
                <a:prstDash val="solid"/>
                <a:round/>
                <a:headEnd type="none" w="sm" len="sm"/>
                <a:tailEnd type="none" w="sm" len="sm"/>
              </a:ln>
            </p:spPr>
          </p:cxnSp>
          <p:cxnSp>
            <p:nvCxnSpPr>
              <p:cNvPr id="732" name="Google Shape;732;p48"/>
              <p:cNvCxnSpPr/>
              <p:nvPr/>
            </p:nvCxnSpPr>
            <p:spPr>
              <a:xfrm>
                <a:off x="7790580" y="3739123"/>
                <a:ext cx="624000" cy="258600"/>
              </a:xfrm>
              <a:prstGeom prst="bentConnector3">
                <a:avLst>
                  <a:gd name="adj1" fmla="val 50028"/>
                </a:avLst>
              </a:prstGeom>
              <a:noFill/>
              <a:ln w="9525" cap="flat" cmpd="sng">
                <a:solidFill>
                  <a:schemeClr val="dk2"/>
                </a:solidFill>
                <a:prstDash val="solid"/>
                <a:round/>
                <a:headEnd type="none" w="sm" len="sm"/>
                <a:tailEnd type="none" w="sm" len="sm"/>
              </a:ln>
            </p:spPr>
          </p:cxnSp>
          <p:cxnSp>
            <p:nvCxnSpPr>
              <p:cNvPr id="733" name="Google Shape;733;p48"/>
              <p:cNvCxnSpPr/>
              <p:nvPr/>
            </p:nvCxnSpPr>
            <p:spPr>
              <a:xfrm rot="10800000" flipH="1">
                <a:off x="6940375" y="3739125"/>
                <a:ext cx="850200" cy="292200"/>
              </a:xfrm>
              <a:prstGeom prst="bentConnector3">
                <a:avLst>
                  <a:gd name="adj1" fmla="val 49991"/>
                </a:avLst>
              </a:prstGeom>
              <a:noFill/>
              <a:ln w="9525" cap="flat" cmpd="sng">
                <a:solidFill>
                  <a:schemeClr val="dk2"/>
                </a:solidFill>
                <a:prstDash val="solid"/>
                <a:round/>
                <a:headEnd type="none" w="sm" len="sm"/>
                <a:tailEnd type="none" w="sm" len="sm"/>
              </a:ln>
            </p:spPr>
          </p:cxnSp>
        </p:grpSp>
        <p:sp>
          <p:nvSpPr>
            <p:cNvPr id="734" name="Google Shape;734;p48"/>
            <p:cNvSpPr/>
            <p:nvPr/>
          </p:nvSpPr>
          <p:spPr>
            <a:xfrm>
              <a:off x="2917803" y="3924316"/>
              <a:ext cx="1538100" cy="518700"/>
            </a:xfrm>
            <a:prstGeom prst="roundRect">
              <a:avLst>
                <a:gd name="adj" fmla="val 50000"/>
              </a:avLst>
            </a:prstGeom>
            <a:solidFill>
              <a:srgbClr val="A6CBC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1100" b="1">
                  <a:solidFill>
                    <a:schemeClr val="lt1"/>
                  </a:solidFill>
                  <a:latin typeface="Cambay"/>
                  <a:ea typeface="Cambay"/>
                  <a:cs typeface="Cambay"/>
                  <a:sym typeface="Cambay"/>
                </a:rPr>
                <a:t>Parasympathetic</a:t>
              </a:r>
              <a:endParaRPr sz="1100" b="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900" b="1" i="1">
                  <a:solidFill>
                    <a:schemeClr val="lt1"/>
                  </a:solidFill>
                  <a:latin typeface="Cambay"/>
                  <a:ea typeface="Cambay"/>
                  <a:cs typeface="Cambay"/>
                  <a:sym typeface="Cambay"/>
                </a:rPr>
                <a:t>“Rest &amp; Digest”</a:t>
              </a:r>
              <a:endParaRPr sz="900" b="1" i="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endParaRPr>
                <a:solidFill>
                  <a:schemeClr val="lt1"/>
                </a:solidFill>
                <a:latin typeface="Cambay"/>
                <a:ea typeface="Cambay"/>
                <a:cs typeface="Cambay"/>
                <a:sym typeface="Cambay"/>
              </a:endParaRPr>
            </a:p>
          </p:txBody>
        </p:sp>
        <p:sp>
          <p:nvSpPr>
            <p:cNvPr id="735" name="Google Shape;735;p48"/>
            <p:cNvSpPr/>
            <p:nvPr/>
          </p:nvSpPr>
          <p:spPr>
            <a:xfrm>
              <a:off x="4868753" y="3924416"/>
              <a:ext cx="1538100" cy="518700"/>
            </a:xfrm>
            <a:prstGeom prst="roundRect">
              <a:avLst>
                <a:gd name="adj" fmla="val 50000"/>
              </a:avLst>
            </a:prstGeom>
            <a:solidFill>
              <a:srgbClr val="A6CBC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100">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1100" b="1">
                  <a:solidFill>
                    <a:schemeClr val="lt1"/>
                  </a:solidFill>
                  <a:latin typeface="Cambay"/>
                  <a:ea typeface="Cambay"/>
                  <a:cs typeface="Cambay"/>
                  <a:sym typeface="Cambay"/>
                </a:rPr>
                <a:t>Sympathetic</a:t>
              </a:r>
              <a:endParaRPr sz="1100" b="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r>
                <a:rPr lang="en" sz="900" b="1" i="1">
                  <a:solidFill>
                    <a:schemeClr val="lt1"/>
                  </a:solidFill>
                  <a:latin typeface="Cambay"/>
                  <a:ea typeface="Cambay"/>
                  <a:cs typeface="Cambay"/>
                  <a:sym typeface="Cambay"/>
                </a:rPr>
                <a:t>“Fight or Flight”</a:t>
              </a:r>
              <a:endParaRPr sz="900" b="1" i="1">
                <a:solidFill>
                  <a:schemeClr val="lt1"/>
                </a:solidFill>
                <a:latin typeface="Cambay"/>
                <a:ea typeface="Cambay"/>
                <a:cs typeface="Cambay"/>
                <a:sym typeface="Cambay"/>
              </a:endParaRPr>
            </a:p>
            <a:p>
              <a:pPr marL="0" marR="0" lvl="0" indent="0" algn="ctr" rtl="0">
                <a:lnSpc>
                  <a:spcPct val="100000"/>
                </a:lnSpc>
                <a:spcBef>
                  <a:spcPts val="0"/>
                </a:spcBef>
                <a:spcAft>
                  <a:spcPts val="0"/>
                </a:spcAft>
                <a:buClr>
                  <a:srgbClr val="000000"/>
                </a:buClr>
                <a:buSzPts val="1400"/>
                <a:buFont typeface="Arial"/>
                <a:buNone/>
              </a:pPr>
              <a:endParaRPr b="1">
                <a:solidFill>
                  <a:schemeClr val="lt1"/>
                </a:solidFill>
                <a:latin typeface="Cambay"/>
                <a:ea typeface="Cambay"/>
                <a:cs typeface="Cambay"/>
                <a:sym typeface="Cambay"/>
              </a:endParaRPr>
            </a:p>
          </p:txBody>
        </p:sp>
      </p:grpSp>
      <p:sp>
        <p:nvSpPr>
          <p:cNvPr id="736" name="Google Shape;736;p48"/>
          <p:cNvSpPr txBox="1"/>
          <p:nvPr/>
        </p:nvSpPr>
        <p:spPr>
          <a:xfrm>
            <a:off x="3630525" y="4701625"/>
            <a:ext cx="5078700" cy="300600"/>
          </a:xfrm>
          <a:prstGeom prst="rect">
            <a:avLst/>
          </a:prstGeom>
          <a:noFill/>
          <a:ln>
            <a:noFill/>
          </a:ln>
        </p:spPr>
        <p:txBody>
          <a:bodyPr spcFirstLastPara="1" wrap="square" lIns="91425" tIns="91425" rIns="91425" bIns="91425" anchor="t" anchorCtr="0">
            <a:noAutofit/>
          </a:bodyPr>
          <a:lstStyle/>
          <a:p>
            <a:pPr marL="558800" lvl="0" indent="-279400" algn="l" rtl="0">
              <a:lnSpc>
                <a:spcPct val="200000"/>
              </a:lnSpc>
              <a:spcBef>
                <a:spcPts val="0"/>
              </a:spcBef>
              <a:spcAft>
                <a:spcPts val="0"/>
              </a:spcAft>
              <a:buClr>
                <a:schemeClr val="dk1"/>
              </a:buClr>
              <a:buSzPts val="1100"/>
              <a:buFont typeface="Arial"/>
              <a:buNone/>
            </a:pPr>
            <a:r>
              <a:rPr lang="en" sz="1100">
                <a:solidFill>
                  <a:schemeClr val="dk1"/>
                </a:solidFill>
                <a:latin typeface="Cambay"/>
                <a:ea typeface="Cambay"/>
                <a:cs typeface="Cambay"/>
                <a:sym typeface="Cambay"/>
              </a:rPr>
              <a:t>(Peripheral Nervous System (PNS) Parts and Function, 2022; Porges, 2022)</a:t>
            </a:r>
            <a:endParaRPr sz="1100">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
          <p:cNvSpPr txBox="1">
            <a:spLocks noGrp="1"/>
          </p:cNvSpPr>
          <p:nvPr>
            <p:ph type="title"/>
          </p:nvPr>
        </p:nvSpPr>
        <p:spPr>
          <a:xfrm>
            <a:off x="-724800" y="643050"/>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t>The Brain</a:t>
            </a:r>
            <a:endParaRPr/>
          </a:p>
        </p:txBody>
      </p:sp>
      <p:sp>
        <p:nvSpPr>
          <p:cNvPr id="742" name="Google Shape;742;p8"/>
          <p:cNvSpPr txBox="1">
            <a:spLocks noGrp="1"/>
          </p:cNvSpPr>
          <p:nvPr>
            <p:ph type="body" idx="1"/>
          </p:nvPr>
        </p:nvSpPr>
        <p:spPr>
          <a:xfrm>
            <a:off x="476025" y="1215750"/>
            <a:ext cx="3601800" cy="3388200"/>
          </a:xfrm>
          <a:prstGeom prst="rect">
            <a:avLst/>
          </a:prstGeom>
          <a:noFill/>
          <a:ln>
            <a:noFill/>
          </a:ln>
        </p:spPr>
        <p:txBody>
          <a:bodyPr spcFirstLastPara="1" wrap="square" lIns="91425" tIns="91425" rIns="91425" bIns="91425" anchor="ctr" anchorCtr="0">
            <a:noAutofit/>
          </a:bodyPr>
          <a:lstStyle/>
          <a:p>
            <a:pPr marL="457200" lvl="0" indent="-355600" algn="l" rtl="0">
              <a:lnSpc>
                <a:spcPct val="100000"/>
              </a:lnSpc>
              <a:spcBef>
                <a:spcPts val="0"/>
              </a:spcBef>
              <a:spcAft>
                <a:spcPts val="0"/>
              </a:spcAft>
              <a:buClr>
                <a:schemeClr val="dk2"/>
              </a:buClr>
              <a:buSzPts val="2000"/>
              <a:buChar char="●"/>
            </a:pPr>
            <a:r>
              <a:rPr lang="en" sz="2200" b="1">
                <a:solidFill>
                  <a:schemeClr val="dk2"/>
                </a:solidFill>
              </a:rPr>
              <a:t>Amygdala</a:t>
            </a:r>
            <a:endParaRPr sz="2200" b="1">
              <a:solidFill>
                <a:schemeClr val="dk2"/>
              </a:solidFill>
            </a:endParaRPr>
          </a:p>
          <a:p>
            <a:pPr marL="457200" lvl="0" indent="0" algn="l" rtl="0">
              <a:lnSpc>
                <a:spcPct val="100000"/>
              </a:lnSpc>
              <a:spcBef>
                <a:spcPts val="0"/>
              </a:spcBef>
              <a:spcAft>
                <a:spcPts val="0"/>
              </a:spcAft>
              <a:buNone/>
            </a:pPr>
            <a:endParaRPr sz="2200" b="1">
              <a:solidFill>
                <a:schemeClr val="dk2"/>
              </a:solidFill>
            </a:endParaRPr>
          </a:p>
          <a:p>
            <a:pPr marL="457200" lvl="0" indent="-355600" algn="l" rtl="0">
              <a:lnSpc>
                <a:spcPct val="100000"/>
              </a:lnSpc>
              <a:spcBef>
                <a:spcPts val="0"/>
              </a:spcBef>
              <a:spcAft>
                <a:spcPts val="0"/>
              </a:spcAft>
              <a:buClr>
                <a:schemeClr val="dk2"/>
              </a:buClr>
              <a:buSzPts val="2000"/>
              <a:buChar char="●"/>
            </a:pPr>
            <a:r>
              <a:rPr lang="en" sz="2200" b="1">
                <a:solidFill>
                  <a:schemeClr val="dk2"/>
                </a:solidFill>
              </a:rPr>
              <a:t>Hippocampus</a:t>
            </a:r>
            <a:endParaRPr sz="2200" b="1">
              <a:solidFill>
                <a:schemeClr val="dk2"/>
              </a:solidFill>
            </a:endParaRPr>
          </a:p>
          <a:p>
            <a:pPr marL="457200" lvl="0" indent="0" algn="l" rtl="0">
              <a:lnSpc>
                <a:spcPct val="100000"/>
              </a:lnSpc>
              <a:spcBef>
                <a:spcPts val="0"/>
              </a:spcBef>
              <a:spcAft>
                <a:spcPts val="0"/>
              </a:spcAft>
              <a:buNone/>
            </a:pPr>
            <a:endParaRPr sz="2200" b="1">
              <a:solidFill>
                <a:schemeClr val="dk2"/>
              </a:solidFill>
            </a:endParaRPr>
          </a:p>
          <a:p>
            <a:pPr marL="457200" lvl="0" indent="-355600" algn="l" rtl="0">
              <a:lnSpc>
                <a:spcPct val="100000"/>
              </a:lnSpc>
              <a:spcBef>
                <a:spcPts val="0"/>
              </a:spcBef>
              <a:spcAft>
                <a:spcPts val="0"/>
              </a:spcAft>
              <a:buClr>
                <a:schemeClr val="dk2"/>
              </a:buClr>
              <a:buSzPts val="2000"/>
              <a:buChar char="●"/>
            </a:pPr>
            <a:r>
              <a:rPr lang="en" sz="2200" b="1">
                <a:solidFill>
                  <a:schemeClr val="dk2"/>
                </a:solidFill>
              </a:rPr>
              <a:t>Prefrontal Cortex</a:t>
            </a:r>
            <a:endParaRPr sz="2200" b="1">
              <a:solidFill>
                <a:schemeClr val="dk2"/>
              </a:solidFill>
            </a:endParaRPr>
          </a:p>
        </p:txBody>
      </p:sp>
      <p:grpSp>
        <p:nvGrpSpPr>
          <p:cNvPr id="743" name="Google Shape;743;p8"/>
          <p:cNvGrpSpPr/>
          <p:nvPr/>
        </p:nvGrpSpPr>
        <p:grpSpPr>
          <a:xfrm>
            <a:off x="4242475" y="643050"/>
            <a:ext cx="3454351" cy="4156488"/>
            <a:chOff x="4572000" y="643050"/>
            <a:chExt cx="3454351" cy="4156488"/>
          </a:xfrm>
        </p:grpSpPr>
        <p:pic>
          <p:nvPicPr>
            <p:cNvPr id="744" name="Google Shape;744;p8"/>
            <p:cNvPicPr preferRelativeResize="0"/>
            <p:nvPr/>
          </p:nvPicPr>
          <p:blipFill rotWithShape="1">
            <a:blip r:embed="rId3">
              <a:alphaModFix/>
            </a:blip>
            <a:srcRect l="38105" t="41121" r="40348" b="19117"/>
            <a:stretch/>
          </p:blipFill>
          <p:spPr>
            <a:xfrm>
              <a:off x="4572000" y="1215738"/>
              <a:ext cx="3454351" cy="3583801"/>
            </a:xfrm>
            <a:prstGeom prst="rect">
              <a:avLst/>
            </a:prstGeom>
            <a:noFill/>
            <a:ln>
              <a:noFill/>
            </a:ln>
          </p:spPr>
        </p:pic>
        <p:cxnSp>
          <p:nvCxnSpPr>
            <p:cNvPr id="745" name="Google Shape;745;p8"/>
            <p:cNvCxnSpPr/>
            <p:nvPr/>
          </p:nvCxnSpPr>
          <p:spPr>
            <a:xfrm>
              <a:off x="4894625" y="912550"/>
              <a:ext cx="82800" cy="1381800"/>
            </a:xfrm>
            <a:prstGeom prst="straightConnector1">
              <a:avLst/>
            </a:prstGeom>
            <a:noFill/>
            <a:ln w="38100" cap="flat" cmpd="sng">
              <a:solidFill>
                <a:schemeClr val="dk2"/>
              </a:solidFill>
              <a:prstDash val="solid"/>
              <a:round/>
              <a:headEnd type="none" w="med" len="med"/>
              <a:tailEnd type="triangle" w="med" len="med"/>
            </a:ln>
          </p:spPr>
        </p:cxnSp>
        <p:cxnSp>
          <p:nvCxnSpPr>
            <p:cNvPr id="746" name="Google Shape;746;p8"/>
            <p:cNvCxnSpPr/>
            <p:nvPr/>
          </p:nvCxnSpPr>
          <p:spPr>
            <a:xfrm rot="10800000">
              <a:off x="6166775" y="3110950"/>
              <a:ext cx="55200" cy="1223700"/>
            </a:xfrm>
            <a:prstGeom prst="straightConnector1">
              <a:avLst/>
            </a:prstGeom>
            <a:noFill/>
            <a:ln w="38100" cap="flat" cmpd="sng">
              <a:solidFill>
                <a:schemeClr val="dk2"/>
              </a:solidFill>
              <a:prstDash val="solid"/>
              <a:round/>
              <a:headEnd type="none" w="med" len="med"/>
              <a:tailEnd type="triangle" w="med" len="med"/>
            </a:ln>
          </p:spPr>
        </p:cxnSp>
        <p:sp>
          <p:nvSpPr>
            <p:cNvPr id="747" name="Google Shape;747;p8"/>
            <p:cNvSpPr txBox="1"/>
            <p:nvPr/>
          </p:nvSpPr>
          <p:spPr>
            <a:xfrm>
              <a:off x="4572000" y="643050"/>
              <a:ext cx="1650000" cy="2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DM Serif Text"/>
                  <a:ea typeface="DM Serif Text"/>
                  <a:cs typeface="DM Serif Text"/>
                  <a:sym typeface="DM Serif Text"/>
                </a:rPr>
                <a:t>Prefrontal Cortex</a:t>
              </a:r>
              <a:endParaRPr>
                <a:solidFill>
                  <a:schemeClr val="dk2"/>
                </a:solidFill>
                <a:latin typeface="DM Serif Text"/>
                <a:ea typeface="DM Serif Text"/>
                <a:cs typeface="DM Serif Text"/>
                <a:sym typeface="DM Serif Text"/>
              </a:endParaRPr>
            </a:p>
          </p:txBody>
        </p:sp>
        <p:sp>
          <p:nvSpPr>
            <p:cNvPr id="748" name="Google Shape;748;p8"/>
            <p:cNvSpPr txBox="1"/>
            <p:nvPr/>
          </p:nvSpPr>
          <p:spPr>
            <a:xfrm>
              <a:off x="5164250" y="4106500"/>
              <a:ext cx="1057800" cy="3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DM Serif Text"/>
                  <a:ea typeface="DM Serif Text"/>
                  <a:cs typeface="DM Serif Text"/>
                  <a:sym typeface="DM Serif Text"/>
                </a:rPr>
                <a:t>Amygdala</a:t>
              </a:r>
              <a:endParaRPr>
                <a:solidFill>
                  <a:schemeClr val="dk2"/>
                </a:solidFill>
                <a:latin typeface="DM Serif Text"/>
                <a:ea typeface="DM Serif Text"/>
                <a:cs typeface="DM Serif Text"/>
                <a:sym typeface="DM Serif Text"/>
              </a:endParaRPr>
            </a:p>
          </p:txBody>
        </p:sp>
      </p:grpSp>
      <p:pic>
        <p:nvPicPr>
          <p:cNvPr id="749" name="Google Shape;749;p8"/>
          <p:cNvPicPr preferRelativeResize="0"/>
          <p:nvPr/>
        </p:nvPicPr>
        <p:blipFill>
          <a:blip r:embed="rId4">
            <a:alphaModFix/>
          </a:blip>
          <a:stretch>
            <a:fillRect/>
          </a:stretch>
        </p:blipFill>
        <p:spPr>
          <a:xfrm>
            <a:off x="4868123" y="3793113"/>
            <a:ext cx="491325" cy="432226"/>
          </a:xfrm>
          <a:prstGeom prst="rect">
            <a:avLst/>
          </a:prstGeom>
          <a:noFill/>
          <a:ln>
            <a:noFill/>
          </a:ln>
        </p:spPr>
      </p:pic>
      <p:sp>
        <p:nvSpPr>
          <p:cNvPr id="750" name="Google Shape;750;p8"/>
          <p:cNvSpPr txBox="1"/>
          <p:nvPr/>
        </p:nvSpPr>
        <p:spPr>
          <a:xfrm>
            <a:off x="4077825" y="4711200"/>
            <a:ext cx="50664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ay"/>
                <a:ea typeface="Cambay"/>
                <a:cs typeface="Cambay"/>
                <a:sym typeface="Cambay"/>
              </a:rPr>
              <a:t>(WholeHearted School Counseling,  2023; McLaughlin, 2014)</a:t>
            </a:r>
            <a:endParaRPr>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7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25a674da587_0_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Fight/Flight/Freeze</a:t>
            </a:r>
            <a:endParaRPr/>
          </a:p>
        </p:txBody>
      </p:sp>
      <p:pic>
        <p:nvPicPr>
          <p:cNvPr id="756" name="Google Shape;756;g25a674da587_0_18"/>
          <p:cNvPicPr preferRelativeResize="0"/>
          <p:nvPr/>
        </p:nvPicPr>
        <p:blipFill>
          <a:blip r:embed="rId3">
            <a:alphaModFix/>
          </a:blip>
          <a:stretch>
            <a:fillRect/>
          </a:stretch>
        </p:blipFill>
        <p:spPr>
          <a:xfrm>
            <a:off x="-2" y="1583300"/>
            <a:ext cx="2893400" cy="2357300"/>
          </a:xfrm>
          <a:prstGeom prst="rect">
            <a:avLst/>
          </a:prstGeom>
          <a:noFill/>
          <a:ln>
            <a:noFill/>
          </a:ln>
        </p:spPr>
      </p:pic>
      <p:pic>
        <p:nvPicPr>
          <p:cNvPr id="757" name="Google Shape;757;g25a674da587_0_18"/>
          <p:cNvPicPr preferRelativeResize="0"/>
          <p:nvPr/>
        </p:nvPicPr>
        <p:blipFill>
          <a:blip r:embed="rId4">
            <a:alphaModFix/>
          </a:blip>
          <a:stretch>
            <a:fillRect/>
          </a:stretch>
        </p:blipFill>
        <p:spPr>
          <a:xfrm>
            <a:off x="3014914" y="1583300"/>
            <a:ext cx="3114169" cy="2357300"/>
          </a:xfrm>
          <a:prstGeom prst="rect">
            <a:avLst/>
          </a:prstGeom>
          <a:noFill/>
          <a:ln>
            <a:noFill/>
          </a:ln>
        </p:spPr>
      </p:pic>
      <p:pic>
        <p:nvPicPr>
          <p:cNvPr id="758" name="Google Shape;758;g25a674da587_0_18"/>
          <p:cNvPicPr preferRelativeResize="0"/>
          <p:nvPr/>
        </p:nvPicPr>
        <p:blipFill>
          <a:blip r:embed="rId5">
            <a:alphaModFix/>
          </a:blip>
          <a:stretch>
            <a:fillRect/>
          </a:stretch>
        </p:blipFill>
        <p:spPr>
          <a:xfrm>
            <a:off x="6250600" y="1577515"/>
            <a:ext cx="2893400" cy="2368873"/>
          </a:xfrm>
          <a:prstGeom prst="rect">
            <a:avLst/>
          </a:prstGeom>
          <a:noFill/>
          <a:ln>
            <a:noFill/>
          </a:ln>
        </p:spPr>
      </p:pic>
      <p:sp>
        <p:nvSpPr>
          <p:cNvPr id="759" name="Google Shape;759;g25a674da587_0_18"/>
          <p:cNvSpPr txBox="1"/>
          <p:nvPr/>
        </p:nvSpPr>
        <p:spPr>
          <a:xfrm>
            <a:off x="5673000" y="4691000"/>
            <a:ext cx="34710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ay"/>
                <a:ea typeface="Cambay"/>
                <a:cs typeface="Cambay"/>
                <a:sym typeface="Cambay"/>
              </a:rPr>
              <a:t>(WholeHearted School Counseling, 2023)</a:t>
            </a:r>
            <a:endParaRPr>
              <a:latin typeface="Cambay"/>
              <a:ea typeface="Cambay"/>
              <a:cs typeface="Cambay"/>
              <a:sym typeface="Cambay"/>
            </a:endParaRPr>
          </a:p>
        </p:txBody>
      </p:sp>
      <p:sp>
        <p:nvSpPr>
          <p:cNvPr id="760" name="Google Shape;760;g25a674da587_0_18"/>
          <p:cNvSpPr/>
          <p:nvPr/>
        </p:nvSpPr>
        <p:spPr>
          <a:xfrm rot="-696480">
            <a:off x="6951625" y="257094"/>
            <a:ext cx="1391051" cy="948549"/>
          </a:xfrm>
          <a:prstGeom prst="foldedCorner">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accent1"/>
                </a:solidFill>
                <a:latin typeface="DM Serif Text"/>
                <a:ea typeface="DM Serif Text"/>
                <a:cs typeface="DM Serif Text"/>
                <a:sym typeface="DM Serif Text"/>
              </a:rPr>
              <a:t>Adaptive Survival Response</a:t>
            </a:r>
            <a:endParaRPr sz="1600" b="1">
              <a:solidFill>
                <a:schemeClr val="accent1"/>
              </a:solidFill>
              <a:latin typeface="DM Serif Text"/>
              <a:ea typeface="DM Serif Text"/>
              <a:cs typeface="DM Serif Text"/>
              <a:sym typeface="DM Serif Tex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9"/>
          <p:cNvSpPr txBox="1">
            <a:spLocks noGrp="1"/>
          </p:cNvSpPr>
          <p:nvPr>
            <p:ph type="title"/>
          </p:nvPr>
        </p:nvSpPr>
        <p:spPr>
          <a:xfrm>
            <a:off x="713100" y="1319332"/>
            <a:ext cx="2258100" cy="106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sz="2500"/>
              <a:t>Somatic</a:t>
            </a:r>
            <a:r>
              <a:rPr lang="en"/>
              <a:t> </a:t>
            </a:r>
            <a:endParaRPr/>
          </a:p>
        </p:txBody>
      </p:sp>
      <p:sp>
        <p:nvSpPr>
          <p:cNvPr id="766" name="Google Shape;766;p9"/>
          <p:cNvSpPr txBox="1">
            <a:spLocks noGrp="1"/>
          </p:cNvSpPr>
          <p:nvPr>
            <p:ph type="subTitle" idx="1"/>
          </p:nvPr>
        </p:nvSpPr>
        <p:spPr>
          <a:xfrm>
            <a:off x="713100" y="2245726"/>
            <a:ext cx="2258100" cy="2614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300"/>
              <a:t>“Somatic psychotherapy focuses on restoring self-regulation of the autonomic nervous system, the body’s ‘control system’ “</a:t>
            </a:r>
            <a:endParaRPr sz="1300"/>
          </a:p>
          <a:p>
            <a:pPr marL="0" lvl="0" indent="0" algn="l" rtl="0">
              <a:lnSpc>
                <a:spcPct val="100000"/>
              </a:lnSpc>
              <a:spcBef>
                <a:spcPts val="0"/>
              </a:spcBef>
              <a:spcAft>
                <a:spcPts val="0"/>
              </a:spcAft>
              <a:buNone/>
            </a:pPr>
            <a:endParaRPr sz="1300"/>
          </a:p>
          <a:p>
            <a:pPr marL="0" lvl="0" indent="0" algn="l" rtl="0">
              <a:lnSpc>
                <a:spcPct val="100000"/>
              </a:lnSpc>
              <a:spcBef>
                <a:spcPts val="0"/>
              </a:spcBef>
              <a:spcAft>
                <a:spcPts val="0"/>
              </a:spcAft>
              <a:buNone/>
            </a:pPr>
            <a:r>
              <a:rPr lang="en" sz="1300"/>
              <a:t>*Helps find awareness</a:t>
            </a:r>
            <a:endParaRPr sz="1300"/>
          </a:p>
          <a:p>
            <a:pPr marL="0" lvl="0" indent="0" algn="l" rtl="0">
              <a:lnSpc>
                <a:spcPct val="100000"/>
              </a:lnSpc>
              <a:spcBef>
                <a:spcPts val="0"/>
              </a:spcBef>
              <a:spcAft>
                <a:spcPts val="0"/>
              </a:spcAft>
              <a:buNone/>
            </a:pPr>
            <a:endParaRPr sz="1300"/>
          </a:p>
        </p:txBody>
      </p:sp>
      <p:sp>
        <p:nvSpPr>
          <p:cNvPr id="767" name="Google Shape;767;p9"/>
          <p:cNvSpPr txBox="1">
            <a:spLocks noGrp="1"/>
          </p:cNvSpPr>
          <p:nvPr>
            <p:ph type="title" idx="2"/>
          </p:nvPr>
        </p:nvSpPr>
        <p:spPr>
          <a:xfrm>
            <a:off x="3442950" y="1382853"/>
            <a:ext cx="2258100" cy="106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sz="2500">
                <a:solidFill>
                  <a:schemeClr val="lt2"/>
                </a:solidFill>
              </a:rPr>
              <a:t>Poly Vagal</a:t>
            </a:r>
            <a:endParaRPr sz="2500">
              <a:solidFill>
                <a:schemeClr val="lt2"/>
              </a:solidFill>
            </a:endParaRPr>
          </a:p>
        </p:txBody>
      </p:sp>
      <p:sp>
        <p:nvSpPr>
          <p:cNvPr id="768" name="Google Shape;768;p9"/>
          <p:cNvSpPr txBox="1">
            <a:spLocks noGrp="1"/>
          </p:cNvSpPr>
          <p:nvPr>
            <p:ph type="subTitle" idx="3"/>
          </p:nvPr>
        </p:nvSpPr>
        <p:spPr>
          <a:xfrm>
            <a:off x="3442950" y="2245750"/>
            <a:ext cx="2258100" cy="26145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2400"/>
              <a:buFont typeface="PT Sans"/>
              <a:buNone/>
            </a:pPr>
            <a:r>
              <a:rPr lang="en" sz="1200"/>
              <a:t>Polyvagal Theory (PVT) looks at how the nervous system responds to stress and uses the vagus nerve toning to bring the body back to homeostasis.</a:t>
            </a:r>
            <a:endParaRPr sz="1200"/>
          </a:p>
          <a:p>
            <a:pPr marL="457200" lvl="0" indent="-317500" algn="ctr" rtl="0">
              <a:lnSpc>
                <a:spcPct val="100000"/>
              </a:lnSpc>
              <a:spcBef>
                <a:spcPts val="0"/>
              </a:spcBef>
              <a:spcAft>
                <a:spcPts val="0"/>
              </a:spcAft>
              <a:buClr>
                <a:schemeClr val="dk1"/>
              </a:buClr>
              <a:buSzPts val="2400"/>
              <a:buFont typeface="PT Sans"/>
              <a:buNone/>
            </a:pPr>
            <a:endParaRPr sz="1200"/>
          </a:p>
        </p:txBody>
      </p:sp>
      <p:sp>
        <p:nvSpPr>
          <p:cNvPr id="769" name="Google Shape;769;p9"/>
          <p:cNvSpPr txBox="1">
            <a:spLocks noGrp="1"/>
          </p:cNvSpPr>
          <p:nvPr>
            <p:ph type="title" idx="4"/>
          </p:nvPr>
        </p:nvSpPr>
        <p:spPr>
          <a:xfrm>
            <a:off x="6172800" y="1319327"/>
            <a:ext cx="2258100" cy="106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sz="2200">
                <a:solidFill>
                  <a:schemeClr val="accent1"/>
                </a:solidFill>
              </a:rPr>
              <a:t>Bottom-Up Approaches</a:t>
            </a:r>
            <a:endParaRPr sz="2200">
              <a:solidFill>
                <a:schemeClr val="accent1"/>
              </a:solidFill>
            </a:endParaRPr>
          </a:p>
        </p:txBody>
      </p:sp>
      <p:sp>
        <p:nvSpPr>
          <p:cNvPr id="770" name="Google Shape;770;p9"/>
          <p:cNvSpPr txBox="1">
            <a:spLocks noGrp="1"/>
          </p:cNvSpPr>
          <p:nvPr>
            <p:ph type="subTitle" idx="5"/>
          </p:nvPr>
        </p:nvSpPr>
        <p:spPr>
          <a:xfrm>
            <a:off x="6172800" y="2245749"/>
            <a:ext cx="2258100" cy="2614500"/>
          </a:xfrm>
          <a:prstGeom prst="rect">
            <a:avLst/>
          </a:prstGeom>
          <a:solidFill>
            <a:srgbClr val="A6CBC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2400"/>
              <a:buFont typeface="PT Sans"/>
              <a:buNone/>
            </a:pPr>
            <a:r>
              <a:rPr lang="en" sz="1200"/>
              <a:t>EMDR, Somatic Experiencing, Expressive Art Therapy, Internal Family Systems (IFS), Trauma Resiliency Model (TRM)</a:t>
            </a:r>
            <a:endParaRPr sz="1200"/>
          </a:p>
          <a:p>
            <a:pPr marL="0" lvl="0" indent="0" algn="ctr" rtl="0">
              <a:lnSpc>
                <a:spcPct val="100000"/>
              </a:lnSpc>
              <a:spcBef>
                <a:spcPts val="0"/>
              </a:spcBef>
              <a:spcAft>
                <a:spcPts val="0"/>
              </a:spcAft>
              <a:buClr>
                <a:schemeClr val="dk1"/>
              </a:buClr>
              <a:buSzPts val="2400"/>
              <a:buFont typeface="PT Sans"/>
              <a:buNone/>
            </a:pPr>
            <a:endParaRPr sz="1200"/>
          </a:p>
          <a:p>
            <a:pPr marL="0" lvl="0" indent="0" algn="l" rtl="0">
              <a:spcBef>
                <a:spcPts val="0"/>
              </a:spcBef>
              <a:spcAft>
                <a:spcPts val="0"/>
              </a:spcAft>
              <a:buNone/>
            </a:pPr>
            <a:r>
              <a:rPr lang="en" sz="1200">
                <a:solidFill>
                  <a:schemeClr val="dk1"/>
                </a:solidFill>
              </a:rPr>
              <a:t>Tones down the amygdala, the danger alarm, in our brain</a:t>
            </a:r>
            <a:endParaRPr sz="1200">
              <a:solidFill>
                <a:schemeClr val="dk1"/>
              </a:solidFill>
            </a:endParaRPr>
          </a:p>
          <a:p>
            <a:pPr marL="0" lvl="0" indent="0" algn="ctr" rtl="0">
              <a:lnSpc>
                <a:spcPct val="100000"/>
              </a:lnSpc>
              <a:spcBef>
                <a:spcPts val="0"/>
              </a:spcBef>
              <a:spcAft>
                <a:spcPts val="0"/>
              </a:spcAft>
              <a:buClr>
                <a:schemeClr val="dk1"/>
              </a:buClr>
              <a:buSzPts val="2400"/>
              <a:buFont typeface="PT Sans"/>
              <a:buNone/>
            </a:pPr>
            <a:endParaRPr sz="1200"/>
          </a:p>
        </p:txBody>
      </p:sp>
      <p:sp>
        <p:nvSpPr>
          <p:cNvPr id="771" name="Google Shape;771;p9"/>
          <p:cNvSpPr txBox="1">
            <a:spLocks noGrp="1"/>
          </p:cNvSpPr>
          <p:nvPr>
            <p:ph type="title" idx="6"/>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t>Some Theories and Practices that Support Mind-Body Connection</a:t>
            </a:r>
            <a:endParaRPr/>
          </a:p>
        </p:txBody>
      </p:sp>
      <p:sp>
        <p:nvSpPr>
          <p:cNvPr id="772" name="Google Shape;772;p9"/>
          <p:cNvSpPr txBox="1"/>
          <p:nvPr/>
        </p:nvSpPr>
        <p:spPr>
          <a:xfrm>
            <a:off x="5027625" y="4860225"/>
            <a:ext cx="4116000" cy="36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mbay"/>
                <a:ea typeface="Cambay"/>
                <a:cs typeface="Cambay"/>
                <a:sym typeface="Cambay"/>
              </a:rPr>
              <a:t>(</a:t>
            </a:r>
            <a:r>
              <a:rPr lang="en" sz="1200">
                <a:solidFill>
                  <a:srgbClr val="242424"/>
                </a:solidFill>
                <a:latin typeface="Cambay"/>
                <a:ea typeface="Cambay"/>
                <a:cs typeface="Cambay"/>
                <a:sym typeface="Cambay"/>
              </a:rPr>
              <a:t>Porges 2022; Dana 2020; </a:t>
            </a:r>
            <a:r>
              <a:rPr lang="en" sz="1200">
                <a:solidFill>
                  <a:schemeClr val="dk1"/>
                </a:solidFill>
                <a:latin typeface="Cambay"/>
                <a:ea typeface="Cambay"/>
                <a:cs typeface="Cambay"/>
                <a:sym typeface="Cambay"/>
              </a:rPr>
              <a:t>Grabbe L, Miller-Karas E., 2017)</a:t>
            </a:r>
            <a:endParaRPr sz="1200">
              <a:latin typeface="Cambay"/>
              <a:ea typeface="Cambay"/>
              <a:cs typeface="Cambay"/>
              <a:sym typeface="Camb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t>Some Somatic Techniques</a:t>
            </a:r>
            <a:endParaRPr/>
          </a:p>
        </p:txBody>
      </p:sp>
      <p:sp>
        <p:nvSpPr>
          <p:cNvPr id="778" name="Google Shape;778;p10"/>
          <p:cNvSpPr txBox="1">
            <a:spLocks noGrp="1"/>
          </p:cNvSpPr>
          <p:nvPr>
            <p:ph type="title" idx="2"/>
          </p:nvPr>
        </p:nvSpPr>
        <p:spPr>
          <a:xfrm>
            <a:off x="1101225" y="1286050"/>
            <a:ext cx="1986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sz="2000"/>
              <a:t>Somatic Awareness</a:t>
            </a:r>
            <a:endParaRPr sz="2000"/>
          </a:p>
        </p:txBody>
      </p:sp>
      <p:sp>
        <p:nvSpPr>
          <p:cNvPr id="779" name="Google Shape;779;p10"/>
          <p:cNvSpPr txBox="1">
            <a:spLocks noGrp="1"/>
          </p:cNvSpPr>
          <p:nvPr>
            <p:ph type="subTitle" idx="1"/>
          </p:nvPr>
        </p:nvSpPr>
        <p:spPr>
          <a:xfrm>
            <a:off x="1101325" y="2033350"/>
            <a:ext cx="1986000" cy="466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sz="1200"/>
              <a:t>Checking in with body sensations and labelling the different body sensations</a:t>
            </a:r>
            <a:endParaRPr sz="1200"/>
          </a:p>
        </p:txBody>
      </p:sp>
      <p:sp>
        <p:nvSpPr>
          <p:cNvPr id="780" name="Google Shape;780;p10"/>
          <p:cNvSpPr txBox="1">
            <a:spLocks noGrp="1"/>
          </p:cNvSpPr>
          <p:nvPr>
            <p:ph type="title" idx="3"/>
          </p:nvPr>
        </p:nvSpPr>
        <p:spPr>
          <a:xfrm>
            <a:off x="3578998" y="1286050"/>
            <a:ext cx="1986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Resourcing</a:t>
            </a:r>
            <a:endParaRPr/>
          </a:p>
        </p:txBody>
      </p:sp>
      <p:sp>
        <p:nvSpPr>
          <p:cNvPr id="781" name="Google Shape;781;p10"/>
          <p:cNvSpPr txBox="1">
            <a:spLocks noGrp="1"/>
          </p:cNvSpPr>
          <p:nvPr>
            <p:ph type="subTitle" idx="4"/>
          </p:nvPr>
        </p:nvSpPr>
        <p:spPr>
          <a:xfrm>
            <a:off x="3579050" y="1813750"/>
            <a:ext cx="1986000" cy="466500"/>
          </a:xfrm>
          <a:prstGeom prst="rect">
            <a:avLst/>
          </a:prstGeom>
          <a:noFill/>
          <a:ln>
            <a:noFill/>
          </a:ln>
        </p:spPr>
        <p:txBody>
          <a:bodyPr spcFirstLastPara="1" wrap="square" lIns="91425" tIns="91425" rIns="91425" bIns="91425" anchor="ctr" anchorCtr="0">
            <a:noAutofit/>
          </a:bodyPr>
          <a:lstStyle/>
          <a:p>
            <a:pPr marL="139700" lvl="0" indent="0" algn="ctr" rtl="0">
              <a:lnSpc>
                <a:spcPct val="100000"/>
              </a:lnSpc>
              <a:spcBef>
                <a:spcPts val="0"/>
              </a:spcBef>
              <a:spcAft>
                <a:spcPts val="0"/>
              </a:spcAft>
              <a:buSzPts val="1400"/>
              <a:buNone/>
            </a:pPr>
            <a:r>
              <a:rPr lang="en"/>
              <a:t>Inner Resources, a safe/nurturing/protective figure</a:t>
            </a:r>
            <a:endParaRPr/>
          </a:p>
        </p:txBody>
      </p:sp>
      <p:sp>
        <p:nvSpPr>
          <p:cNvPr id="782" name="Google Shape;782;p10"/>
          <p:cNvSpPr txBox="1">
            <a:spLocks noGrp="1"/>
          </p:cNvSpPr>
          <p:nvPr>
            <p:ph type="title" idx="5"/>
          </p:nvPr>
        </p:nvSpPr>
        <p:spPr>
          <a:xfrm>
            <a:off x="1101225" y="2719450"/>
            <a:ext cx="1986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sz="2000"/>
              <a:t>Co-Regulation</a:t>
            </a:r>
            <a:endParaRPr sz="2000"/>
          </a:p>
        </p:txBody>
      </p:sp>
      <p:sp>
        <p:nvSpPr>
          <p:cNvPr id="783" name="Google Shape;783;p10"/>
          <p:cNvSpPr txBox="1">
            <a:spLocks noGrp="1"/>
          </p:cNvSpPr>
          <p:nvPr>
            <p:ph type="subTitle" idx="6"/>
          </p:nvPr>
        </p:nvSpPr>
        <p:spPr>
          <a:xfrm>
            <a:off x="1101225" y="3247150"/>
            <a:ext cx="1986000" cy="1056600"/>
          </a:xfrm>
          <a:prstGeom prst="rect">
            <a:avLst/>
          </a:prstGeom>
          <a:noFill/>
          <a:ln>
            <a:noFill/>
          </a:ln>
        </p:spPr>
        <p:txBody>
          <a:bodyPr spcFirstLastPara="1" wrap="square" lIns="91425" tIns="91425" rIns="91425" bIns="91425" anchor="ctr" anchorCtr="0">
            <a:noAutofit/>
          </a:bodyPr>
          <a:lstStyle/>
          <a:p>
            <a:pPr marL="139700" lvl="0" indent="0" algn="ctr" rtl="0">
              <a:lnSpc>
                <a:spcPct val="100000"/>
              </a:lnSpc>
              <a:spcBef>
                <a:spcPts val="0"/>
              </a:spcBef>
              <a:spcAft>
                <a:spcPts val="0"/>
              </a:spcAft>
              <a:buSzPts val="1400"/>
              <a:buNone/>
            </a:pPr>
            <a:r>
              <a:rPr lang="en"/>
              <a:t>Regulating and harmonizing bodies together - can be done through touch, chants, dance, breath</a:t>
            </a:r>
            <a:endParaRPr/>
          </a:p>
        </p:txBody>
      </p:sp>
      <p:sp>
        <p:nvSpPr>
          <p:cNvPr id="784" name="Google Shape;784;p10"/>
          <p:cNvSpPr txBox="1">
            <a:spLocks noGrp="1"/>
          </p:cNvSpPr>
          <p:nvPr>
            <p:ph type="title" idx="7"/>
          </p:nvPr>
        </p:nvSpPr>
        <p:spPr>
          <a:xfrm>
            <a:off x="3578998" y="2719450"/>
            <a:ext cx="1986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Grounding</a:t>
            </a:r>
            <a:endParaRPr/>
          </a:p>
        </p:txBody>
      </p:sp>
      <p:sp>
        <p:nvSpPr>
          <p:cNvPr id="785" name="Google Shape;785;p10"/>
          <p:cNvSpPr txBox="1">
            <a:spLocks noGrp="1"/>
          </p:cNvSpPr>
          <p:nvPr>
            <p:ph type="subTitle" idx="8"/>
          </p:nvPr>
        </p:nvSpPr>
        <p:spPr>
          <a:xfrm>
            <a:off x="3579000" y="3247150"/>
            <a:ext cx="1986000" cy="1356600"/>
          </a:xfrm>
          <a:prstGeom prst="rect">
            <a:avLst/>
          </a:prstGeom>
          <a:noFill/>
          <a:ln>
            <a:noFill/>
          </a:ln>
        </p:spPr>
        <p:txBody>
          <a:bodyPr spcFirstLastPara="1" wrap="square" lIns="91425" tIns="91425" rIns="91425" bIns="91425" anchor="ctr" anchorCtr="0">
            <a:noAutofit/>
          </a:bodyPr>
          <a:lstStyle/>
          <a:p>
            <a:pPr marL="139700" lvl="0" indent="0" algn="ctr" rtl="0">
              <a:lnSpc>
                <a:spcPct val="100000"/>
              </a:lnSpc>
              <a:spcBef>
                <a:spcPts val="0"/>
              </a:spcBef>
              <a:spcAft>
                <a:spcPts val="0"/>
              </a:spcAft>
              <a:buSzPts val="1400"/>
              <a:buNone/>
            </a:pPr>
            <a:r>
              <a:rPr lang="en" sz="1200"/>
              <a:t>Grounding ourselves to this present moment using strategies that connect to our 5 senses, physical space, and/or using distracting methods.</a:t>
            </a:r>
            <a:endParaRPr sz="1200"/>
          </a:p>
        </p:txBody>
      </p:sp>
      <p:sp>
        <p:nvSpPr>
          <p:cNvPr id="786" name="Google Shape;786;p10"/>
          <p:cNvSpPr txBox="1">
            <a:spLocks noGrp="1"/>
          </p:cNvSpPr>
          <p:nvPr>
            <p:ph type="title" idx="9"/>
          </p:nvPr>
        </p:nvSpPr>
        <p:spPr>
          <a:xfrm>
            <a:off x="6056777" y="1286050"/>
            <a:ext cx="1986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Movement</a:t>
            </a:r>
            <a:endParaRPr/>
          </a:p>
        </p:txBody>
      </p:sp>
      <p:sp>
        <p:nvSpPr>
          <p:cNvPr id="787" name="Google Shape;787;p10"/>
          <p:cNvSpPr txBox="1">
            <a:spLocks noGrp="1"/>
          </p:cNvSpPr>
          <p:nvPr>
            <p:ph type="subTitle" idx="13"/>
          </p:nvPr>
        </p:nvSpPr>
        <p:spPr>
          <a:xfrm>
            <a:off x="6056775" y="1813750"/>
            <a:ext cx="1986000" cy="466500"/>
          </a:xfrm>
          <a:prstGeom prst="rect">
            <a:avLst/>
          </a:prstGeom>
          <a:noFill/>
          <a:ln>
            <a:noFill/>
          </a:ln>
        </p:spPr>
        <p:txBody>
          <a:bodyPr spcFirstLastPara="1" wrap="square" lIns="91425" tIns="91425" rIns="91425" bIns="91425" anchor="ctr" anchorCtr="0">
            <a:noAutofit/>
          </a:bodyPr>
          <a:lstStyle/>
          <a:p>
            <a:pPr marL="139700" lvl="0" indent="0" algn="ctr" rtl="0">
              <a:lnSpc>
                <a:spcPct val="100000"/>
              </a:lnSpc>
              <a:spcBef>
                <a:spcPts val="0"/>
              </a:spcBef>
              <a:spcAft>
                <a:spcPts val="0"/>
              </a:spcAft>
              <a:buSzPts val="1400"/>
              <a:buNone/>
            </a:pPr>
            <a:r>
              <a:rPr lang="en"/>
              <a:t>Butterfly tapping, yoga, exercise, </a:t>
            </a:r>
            <a:endParaRPr/>
          </a:p>
        </p:txBody>
      </p:sp>
      <p:sp>
        <p:nvSpPr>
          <p:cNvPr id="788" name="Google Shape;788;p10"/>
          <p:cNvSpPr txBox="1">
            <a:spLocks noGrp="1"/>
          </p:cNvSpPr>
          <p:nvPr>
            <p:ph type="title" idx="14"/>
          </p:nvPr>
        </p:nvSpPr>
        <p:spPr>
          <a:xfrm>
            <a:off x="6056777" y="2719450"/>
            <a:ext cx="1986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Breathwork</a:t>
            </a:r>
            <a:endParaRPr/>
          </a:p>
        </p:txBody>
      </p:sp>
      <p:sp>
        <p:nvSpPr>
          <p:cNvPr id="789" name="Google Shape;789;p10"/>
          <p:cNvSpPr txBox="1">
            <a:spLocks noGrp="1"/>
          </p:cNvSpPr>
          <p:nvPr>
            <p:ph type="subTitle" idx="15"/>
          </p:nvPr>
        </p:nvSpPr>
        <p:spPr>
          <a:xfrm>
            <a:off x="6056775" y="3247150"/>
            <a:ext cx="1986000" cy="1056600"/>
          </a:xfrm>
          <a:prstGeom prst="rect">
            <a:avLst/>
          </a:prstGeom>
          <a:noFill/>
          <a:ln>
            <a:noFill/>
          </a:ln>
        </p:spPr>
        <p:txBody>
          <a:bodyPr spcFirstLastPara="1" wrap="square" lIns="91425" tIns="91425" rIns="91425" bIns="91425" anchor="ctr" anchorCtr="0">
            <a:noAutofit/>
          </a:bodyPr>
          <a:lstStyle/>
          <a:p>
            <a:pPr marL="139700" lvl="0" indent="0" algn="ctr" rtl="0">
              <a:lnSpc>
                <a:spcPct val="100000"/>
              </a:lnSpc>
              <a:spcBef>
                <a:spcPts val="0"/>
              </a:spcBef>
              <a:spcAft>
                <a:spcPts val="0"/>
              </a:spcAft>
              <a:buSzPts val="1400"/>
              <a:buNone/>
            </a:pPr>
            <a:r>
              <a:rPr lang="en"/>
              <a:t>A variety of breathwork can be done with different outcomes.</a:t>
            </a:r>
            <a:endParaRPr/>
          </a:p>
        </p:txBody>
      </p:sp>
      <p:sp>
        <p:nvSpPr>
          <p:cNvPr id="790" name="Google Shape;790;p10"/>
          <p:cNvSpPr txBox="1"/>
          <p:nvPr/>
        </p:nvSpPr>
        <p:spPr>
          <a:xfrm>
            <a:off x="7011325" y="4603750"/>
            <a:ext cx="2327700" cy="3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ay"/>
                <a:ea typeface="Cambay"/>
                <a:cs typeface="Cambay"/>
                <a:sym typeface="Cambay"/>
              </a:rPr>
              <a:t>(Dann, 2022)</a:t>
            </a:r>
            <a:endParaRPr>
              <a:latin typeface="Cambay"/>
              <a:ea typeface="Cambay"/>
              <a:cs typeface="Cambay"/>
              <a:sym typeface="Cambay"/>
            </a:endParaRPr>
          </a:p>
        </p:txBody>
      </p:sp>
      <p:sp>
        <p:nvSpPr>
          <p:cNvPr id="791" name="Google Shape;791;p10"/>
          <p:cNvSpPr/>
          <p:nvPr/>
        </p:nvSpPr>
        <p:spPr>
          <a:xfrm>
            <a:off x="5330700" y="1339050"/>
            <a:ext cx="160500" cy="151500"/>
          </a:xfrm>
          <a:prstGeom prst="hear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ay"/>
              <a:ea typeface="Cambay"/>
              <a:cs typeface="Cambay"/>
              <a:sym typeface="Cambay"/>
            </a:endParaRPr>
          </a:p>
        </p:txBody>
      </p:sp>
      <p:sp>
        <p:nvSpPr>
          <p:cNvPr id="792" name="Google Shape;792;p10"/>
          <p:cNvSpPr/>
          <p:nvPr/>
        </p:nvSpPr>
        <p:spPr>
          <a:xfrm>
            <a:off x="7845350" y="2795650"/>
            <a:ext cx="160500" cy="151500"/>
          </a:xfrm>
          <a:prstGeom prst="hear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ay"/>
              <a:ea typeface="Cambay"/>
              <a:cs typeface="Cambay"/>
              <a:sym typeface="Cambay"/>
            </a:endParaRPr>
          </a:p>
        </p:txBody>
      </p:sp>
      <p:sp>
        <p:nvSpPr>
          <p:cNvPr id="793" name="Google Shape;793;p10"/>
          <p:cNvSpPr/>
          <p:nvPr/>
        </p:nvSpPr>
        <p:spPr>
          <a:xfrm>
            <a:off x="7792750" y="1412075"/>
            <a:ext cx="160500" cy="151500"/>
          </a:xfrm>
          <a:prstGeom prst="hear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
          <p:cNvSpPr txBox="1">
            <a:spLocks noGrp="1"/>
          </p:cNvSpPr>
          <p:nvPr>
            <p:ph type="title"/>
          </p:nvPr>
        </p:nvSpPr>
        <p:spPr>
          <a:xfrm>
            <a:off x="6571500" y="1792475"/>
            <a:ext cx="2572500" cy="9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2"/>
              </a:buClr>
              <a:buSzPts val="2500"/>
              <a:buNone/>
            </a:pPr>
            <a:r>
              <a:rPr lang="en" sz="2300"/>
              <a:t>Books, Visuals, Tangibles</a:t>
            </a:r>
            <a:endParaRPr sz="2300"/>
          </a:p>
        </p:txBody>
      </p:sp>
      <p:sp>
        <p:nvSpPr>
          <p:cNvPr id="799" name="Google Shape;799;p12"/>
          <p:cNvSpPr txBox="1">
            <a:spLocks noGrp="1"/>
          </p:cNvSpPr>
          <p:nvPr>
            <p:ph type="title" idx="2"/>
          </p:nvPr>
        </p:nvSpPr>
        <p:spPr>
          <a:xfrm>
            <a:off x="976950" y="1330463"/>
            <a:ext cx="13983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500"/>
              <a:t>1.</a:t>
            </a:r>
            <a:endParaRPr sz="1500"/>
          </a:p>
        </p:txBody>
      </p:sp>
      <p:sp>
        <p:nvSpPr>
          <p:cNvPr id="800" name="Google Shape;800;p12"/>
          <p:cNvSpPr txBox="1">
            <a:spLocks noGrp="1"/>
          </p:cNvSpPr>
          <p:nvPr>
            <p:ph type="subTitle" idx="1"/>
          </p:nvPr>
        </p:nvSpPr>
        <p:spPr>
          <a:xfrm>
            <a:off x="6815400" y="2571750"/>
            <a:ext cx="1926000" cy="2475000"/>
          </a:xfrm>
          <a:prstGeom prst="rect">
            <a:avLst/>
          </a:prstGeom>
          <a:noFill/>
          <a:ln>
            <a:noFill/>
          </a:ln>
        </p:spPr>
        <p:txBody>
          <a:bodyPr spcFirstLastPara="1" wrap="square" lIns="91425" tIns="91425" rIns="91425" bIns="91425" anchor="ctr" anchorCtr="0">
            <a:noAutofit/>
          </a:bodyPr>
          <a:lstStyle/>
          <a:p>
            <a:pPr marL="139700" lvl="0" indent="0" algn="l" rtl="0">
              <a:lnSpc>
                <a:spcPct val="100000"/>
              </a:lnSpc>
              <a:spcBef>
                <a:spcPts val="0"/>
              </a:spcBef>
              <a:spcAft>
                <a:spcPts val="0"/>
              </a:spcAft>
              <a:buSzPts val="1600"/>
              <a:buNone/>
            </a:pPr>
            <a:r>
              <a:rPr lang="en" sz="1200"/>
              <a:t>Use books, vocab walls, or other tangibles to allow students access to body sensations language to describe how they feel in their body. Other visuals may include visuals about the stress response </a:t>
            </a:r>
            <a:endParaRPr sz="1200"/>
          </a:p>
        </p:txBody>
      </p:sp>
      <p:sp>
        <p:nvSpPr>
          <p:cNvPr id="801" name="Google Shape;801;p12"/>
          <p:cNvSpPr txBox="1">
            <a:spLocks noGrp="1"/>
          </p:cNvSpPr>
          <p:nvPr>
            <p:ph type="title" idx="3"/>
          </p:nvPr>
        </p:nvSpPr>
        <p:spPr>
          <a:xfrm>
            <a:off x="4567563" y="1792463"/>
            <a:ext cx="1926000" cy="92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2"/>
              </a:buClr>
              <a:buSzPts val="2500"/>
              <a:buNone/>
            </a:pPr>
            <a:r>
              <a:rPr lang="en" sz="2100"/>
              <a:t>Asking the Right Questions The Right Way</a:t>
            </a:r>
            <a:endParaRPr sz="2100"/>
          </a:p>
        </p:txBody>
      </p:sp>
      <p:sp>
        <p:nvSpPr>
          <p:cNvPr id="802" name="Google Shape;802;p12"/>
          <p:cNvSpPr txBox="1">
            <a:spLocks noGrp="1"/>
          </p:cNvSpPr>
          <p:nvPr>
            <p:ph type="title" idx="4"/>
          </p:nvPr>
        </p:nvSpPr>
        <p:spPr>
          <a:xfrm>
            <a:off x="2847437" y="1330475"/>
            <a:ext cx="13983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500"/>
              <a:t>2.</a:t>
            </a:r>
            <a:endParaRPr sz="1500"/>
          </a:p>
        </p:txBody>
      </p:sp>
      <p:sp>
        <p:nvSpPr>
          <p:cNvPr id="803" name="Google Shape;803;p12"/>
          <p:cNvSpPr txBox="1">
            <a:spLocks noGrp="1"/>
          </p:cNvSpPr>
          <p:nvPr>
            <p:ph type="subTitle" idx="5"/>
          </p:nvPr>
        </p:nvSpPr>
        <p:spPr>
          <a:xfrm>
            <a:off x="640775" y="2866250"/>
            <a:ext cx="1926000" cy="217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When the student is ready, try incorporating questions that connect to the body and mind.</a:t>
            </a:r>
            <a:endParaRPr/>
          </a:p>
          <a:p>
            <a:pPr marL="457200" lvl="0" indent="-317500" algn="ctr" rtl="0">
              <a:lnSpc>
                <a:spcPct val="100000"/>
              </a:lnSpc>
              <a:spcBef>
                <a:spcPts val="0"/>
              </a:spcBef>
              <a:spcAft>
                <a:spcPts val="0"/>
              </a:spcAft>
              <a:buSzPts val="1600"/>
              <a:buNone/>
            </a:pPr>
            <a:r>
              <a:rPr lang="en" sz="1200"/>
              <a:t>- </a:t>
            </a:r>
            <a:endParaRPr sz="1200"/>
          </a:p>
        </p:txBody>
      </p:sp>
      <p:sp>
        <p:nvSpPr>
          <p:cNvPr id="804" name="Google Shape;804;p12"/>
          <p:cNvSpPr txBox="1">
            <a:spLocks noGrp="1"/>
          </p:cNvSpPr>
          <p:nvPr>
            <p:ph type="title" idx="6"/>
          </p:nvPr>
        </p:nvSpPr>
        <p:spPr>
          <a:xfrm>
            <a:off x="599575" y="1676673"/>
            <a:ext cx="1926000" cy="116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2"/>
              </a:buClr>
              <a:buSzPts val="2500"/>
              <a:buNone/>
            </a:pPr>
            <a:r>
              <a:rPr lang="en" sz="2300"/>
              <a:t>Allow Space &amp; Time to Self-Regulate</a:t>
            </a:r>
            <a:endParaRPr sz="2300"/>
          </a:p>
        </p:txBody>
      </p:sp>
      <p:sp>
        <p:nvSpPr>
          <p:cNvPr id="805" name="Google Shape;805;p12"/>
          <p:cNvSpPr txBox="1">
            <a:spLocks noGrp="1"/>
          </p:cNvSpPr>
          <p:nvPr>
            <p:ph type="title" idx="7"/>
          </p:nvPr>
        </p:nvSpPr>
        <p:spPr>
          <a:xfrm>
            <a:off x="4717900" y="1330475"/>
            <a:ext cx="17616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sz="1500"/>
              <a:t>3.</a:t>
            </a:r>
            <a:endParaRPr sz="1500"/>
          </a:p>
        </p:txBody>
      </p:sp>
      <p:sp>
        <p:nvSpPr>
          <p:cNvPr id="806" name="Google Shape;806;p12"/>
          <p:cNvSpPr txBox="1">
            <a:spLocks noGrp="1"/>
          </p:cNvSpPr>
          <p:nvPr>
            <p:ph type="subTitle" idx="8"/>
          </p:nvPr>
        </p:nvSpPr>
        <p:spPr>
          <a:xfrm>
            <a:off x="4889400" y="2866260"/>
            <a:ext cx="1926000" cy="217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a:t>Understand when a student may be in the escalation cycle, or in fight/flight/freeze. Co-regulate with the student before asking questions. </a:t>
            </a:r>
            <a:endParaRPr sz="1200"/>
          </a:p>
          <a:p>
            <a:pPr marL="457200" lvl="0" indent="-317500" algn="ctr" rtl="0">
              <a:lnSpc>
                <a:spcPct val="100000"/>
              </a:lnSpc>
              <a:spcBef>
                <a:spcPts val="0"/>
              </a:spcBef>
              <a:spcAft>
                <a:spcPts val="0"/>
              </a:spcAft>
              <a:buSzPts val="1600"/>
              <a:buNone/>
            </a:pPr>
            <a:endParaRPr/>
          </a:p>
        </p:txBody>
      </p:sp>
      <p:sp>
        <p:nvSpPr>
          <p:cNvPr id="807" name="Google Shape;807;p12"/>
          <p:cNvSpPr txBox="1">
            <a:spLocks noGrp="1"/>
          </p:cNvSpPr>
          <p:nvPr>
            <p:ph type="title" idx="9"/>
          </p:nvPr>
        </p:nvSpPr>
        <p:spPr>
          <a:xfrm>
            <a:off x="2639100" y="1881700"/>
            <a:ext cx="1926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2"/>
              </a:buClr>
              <a:buSzPts val="2500"/>
              <a:buNone/>
            </a:pPr>
            <a:r>
              <a:rPr lang="en"/>
              <a:t>Co-Regulate</a:t>
            </a:r>
            <a:endParaRPr/>
          </a:p>
        </p:txBody>
      </p:sp>
      <p:sp>
        <p:nvSpPr>
          <p:cNvPr id="808" name="Google Shape;808;p12"/>
          <p:cNvSpPr txBox="1">
            <a:spLocks noGrp="1"/>
          </p:cNvSpPr>
          <p:nvPr>
            <p:ph type="title" idx="13"/>
          </p:nvPr>
        </p:nvSpPr>
        <p:spPr>
          <a:xfrm>
            <a:off x="6815399" y="1330475"/>
            <a:ext cx="16017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sz="1500"/>
              <a:t>4.</a:t>
            </a:r>
            <a:endParaRPr sz="1500"/>
          </a:p>
        </p:txBody>
      </p:sp>
      <p:sp>
        <p:nvSpPr>
          <p:cNvPr id="809" name="Google Shape;809;p12"/>
          <p:cNvSpPr txBox="1">
            <a:spLocks noGrp="1"/>
          </p:cNvSpPr>
          <p:nvPr>
            <p:ph type="subTitle" idx="14"/>
          </p:nvPr>
        </p:nvSpPr>
        <p:spPr>
          <a:xfrm>
            <a:off x="2639100" y="2571750"/>
            <a:ext cx="1926000" cy="217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“The ability to self-regulate is built on ongoing experiences of co-regulation. Through co-regulation we connect with others and create a shared sense of safety”</a:t>
            </a:r>
            <a:endParaRPr/>
          </a:p>
          <a:p>
            <a:pPr marL="457200" lvl="0" indent="-317500" algn="ctr" rtl="0">
              <a:lnSpc>
                <a:spcPct val="100000"/>
              </a:lnSpc>
              <a:spcBef>
                <a:spcPts val="0"/>
              </a:spcBef>
              <a:spcAft>
                <a:spcPts val="0"/>
              </a:spcAft>
              <a:buSzPts val="1600"/>
              <a:buNone/>
            </a:pPr>
            <a:endParaRPr/>
          </a:p>
        </p:txBody>
      </p:sp>
      <p:sp>
        <p:nvSpPr>
          <p:cNvPr id="810" name="Google Shape;810;p12"/>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t>Resources for the Classroom</a:t>
            </a:r>
            <a:endParaRPr/>
          </a:p>
        </p:txBody>
      </p:sp>
      <p:sp>
        <p:nvSpPr>
          <p:cNvPr id="811" name="Google Shape;811;p12"/>
          <p:cNvSpPr txBox="1"/>
          <p:nvPr/>
        </p:nvSpPr>
        <p:spPr>
          <a:xfrm>
            <a:off x="8272025" y="4761225"/>
            <a:ext cx="10074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Cambay"/>
                <a:ea typeface="Cambay"/>
                <a:cs typeface="Cambay"/>
                <a:sym typeface="Cambay"/>
              </a:rPr>
              <a:t>(Dana, 2020)</a:t>
            </a:r>
            <a:endParaRPr sz="1100">
              <a:latin typeface="Cambay"/>
              <a:ea typeface="Cambay"/>
              <a:cs typeface="Cambay"/>
              <a:sym typeface="Camb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5f834c9d55_0_1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 Allow Time and Space to Regulate</a:t>
            </a:r>
            <a:endParaRPr/>
          </a:p>
        </p:txBody>
      </p:sp>
      <p:sp>
        <p:nvSpPr>
          <p:cNvPr id="817" name="Google Shape;817;g25f834c9d55_0_10"/>
          <p:cNvSpPr txBox="1">
            <a:spLocks noGrp="1"/>
          </p:cNvSpPr>
          <p:nvPr>
            <p:ph type="body" idx="1"/>
          </p:nvPr>
        </p:nvSpPr>
        <p:spPr>
          <a:xfrm>
            <a:off x="2164800" y="1215750"/>
            <a:ext cx="4814400" cy="338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 know that when a student is in the escalation cycle, or in fight/flight/freeze, the prefrontal cortex is blocked off and they are operating from a dysregulated state. The nervous system is in overdrive from their amygdala - the feeling part of the brain. </a:t>
            </a:r>
            <a:endParaRPr/>
          </a:p>
          <a:p>
            <a:pPr marL="0" lvl="0" indent="0" algn="l" rtl="0">
              <a:spcBef>
                <a:spcPts val="0"/>
              </a:spcBef>
              <a:spcAft>
                <a:spcPts val="0"/>
              </a:spcAft>
              <a:buNone/>
            </a:pPr>
            <a:endParaRPr/>
          </a:p>
          <a:p>
            <a:pPr marL="0" lvl="0" indent="0" algn="l" rtl="0">
              <a:spcBef>
                <a:spcPts val="0"/>
              </a:spcBef>
              <a:spcAft>
                <a:spcPts val="0"/>
              </a:spcAft>
              <a:buNone/>
            </a:pPr>
            <a:r>
              <a:rPr lang="en"/>
              <a:t>Give students space, choices, and time to regulate. </a:t>
            </a:r>
            <a:endParaRPr/>
          </a:p>
          <a:p>
            <a:pPr marL="0" lvl="0" indent="0" algn="l" rtl="0">
              <a:spcBef>
                <a:spcPts val="0"/>
              </a:spcBef>
              <a:spcAft>
                <a:spcPts val="0"/>
              </a:spcAft>
              <a:buNone/>
            </a:pPr>
            <a:endParaRPr/>
          </a:p>
          <a:p>
            <a:pPr marL="0" lvl="0" indent="0" algn="l" rtl="0">
              <a:spcBef>
                <a:spcPts val="0"/>
              </a:spcBef>
              <a:spcAft>
                <a:spcPts val="0"/>
              </a:spcAft>
              <a:buNone/>
            </a:pPr>
            <a:r>
              <a:rPr lang="en"/>
              <a:t>Once they are regulated, and if age appropriate, you can engage with the student about your observations related to their escalation cycle.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818" name="Google Shape;818;g25f834c9d55_0_10"/>
          <p:cNvPicPr preferRelativeResize="0"/>
          <p:nvPr/>
        </p:nvPicPr>
        <p:blipFill>
          <a:blip r:embed="rId3">
            <a:alphaModFix/>
          </a:blip>
          <a:stretch>
            <a:fillRect/>
          </a:stretch>
        </p:blipFill>
        <p:spPr>
          <a:xfrm>
            <a:off x="204525" y="2994675"/>
            <a:ext cx="1860001" cy="1860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25b62b80256_0_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 Co-Regulation</a:t>
            </a:r>
            <a:endParaRPr/>
          </a:p>
        </p:txBody>
      </p:sp>
      <p:sp>
        <p:nvSpPr>
          <p:cNvPr id="824" name="Google Shape;824;g25b62b80256_0_0"/>
          <p:cNvSpPr txBox="1">
            <a:spLocks noGrp="1"/>
          </p:cNvSpPr>
          <p:nvPr>
            <p:ph type="body" idx="1"/>
          </p:nvPr>
        </p:nvSpPr>
        <p:spPr>
          <a:xfrm>
            <a:off x="4041475" y="1215550"/>
            <a:ext cx="4814400" cy="3388200"/>
          </a:xfrm>
          <a:prstGeom prst="rect">
            <a:avLst/>
          </a:prstGeom>
        </p:spPr>
        <p:txBody>
          <a:bodyPr spcFirstLastPara="1" wrap="square" lIns="91425" tIns="91425" rIns="91425" bIns="91425" anchor="ctr" anchorCtr="0">
            <a:noAutofit/>
          </a:bodyPr>
          <a:lstStyle/>
          <a:p>
            <a:pPr marL="457200" lvl="0" indent="-304800" algn="l" rtl="0">
              <a:spcBef>
                <a:spcPts val="0"/>
              </a:spcBef>
              <a:spcAft>
                <a:spcPts val="0"/>
              </a:spcAft>
              <a:buSzPts val="1200"/>
              <a:buChar char="●"/>
            </a:pPr>
            <a:r>
              <a:rPr lang="en"/>
              <a:t>“The ability to self-regulate is built on ongoing experiences of co-regulation. Through co-regulation we connect with others and create a shared sense of safety.</a:t>
            </a:r>
            <a:endParaRPr/>
          </a:p>
          <a:p>
            <a:pPr marL="457200" lvl="0" indent="-304800" algn="l" rtl="0">
              <a:spcBef>
                <a:spcPts val="0"/>
              </a:spcBef>
              <a:spcAft>
                <a:spcPts val="0"/>
              </a:spcAft>
              <a:buSzPts val="1200"/>
              <a:buChar char="●"/>
            </a:pPr>
            <a:r>
              <a:rPr lang="en"/>
              <a:t>With a reliable, regulating other, we engage in the rhythm of reciprocity and build experiences of safety in connection.”</a:t>
            </a:r>
            <a:endParaRPr/>
          </a:p>
          <a:p>
            <a:pPr marL="457200" lvl="0" indent="-304800" algn="l" rtl="0">
              <a:spcBef>
                <a:spcPts val="0"/>
              </a:spcBef>
              <a:spcAft>
                <a:spcPts val="0"/>
              </a:spcAft>
              <a:buSzPts val="1200"/>
              <a:buChar char="●"/>
            </a:pPr>
            <a:r>
              <a:rPr lang="en"/>
              <a:t>“Survival is dependent on opportunities to successfully co-regulate…a history of successful and predictable co-regulation tunes the nervous system to be sufficiently resilient to function during system periods of separation”</a:t>
            </a:r>
            <a:endParaRPr/>
          </a:p>
          <a:p>
            <a:pPr marL="0" lvl="0" indent="0" algn="l" rtl="0">
              <a:spcBef>
                <a:spcPts val="0"/>
              </a:spcBef>
              <a:spcAft>
                <a:spcPts val="0"/>
              </a:spcAft>
              <a:buNone/>
            </a:pPr>
            <a:endParaRPr/>
          </a:p>
        </p:txBody>
      </p:sp>
      <p:sp>
        <p:nvSpPr>
          <p:cNvPr id="825" name="Google Shape;825;g25b62b80256_0_0"/>
          <p:cNvSpPr/>
          <p:nvPr/>
        </p:nvSpPr>
        <p:spPr>
          <a:xfrm>
            <a:off x="712450" y="1320625"/>
            <a:ext cx="3093000" cy="3492600"/>
          </a:xfrm>
          <a:prstGeom prst="foldedCorner">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Cambay"/>
                <a:ea typeface="Cambay"/>
                <a:cs typeface="Cambay"/>
                <a:sym typeface="Cambay"/>
              </a:rPr>
              <a:t>If safe, sit in close proximity to the student.</a:t>
            </a:r>
            <a:endParaRPr sz="1600">
              <a:latin typeface="Cambay"/>
              <a:ea typeface="Cambay"/>
              <a:cs typeface="Cambay"/>
              <a:sym typeface="Cambay"/>
            </a:endParaRPr>
          </a:p>
          <a:p>
            <a:pPr marL="0" lvl="0" indent="0" algn="l" rtl="0">
              <a:spcBef>
                <a:spcPts val="0"/>
              </a:spcBef>
              <a:spcAft>
                <a:spcPts val="0"/>
              </a:spcAft>
              <a:buNone/>
            </a:pPr>
            <a:endParaRPr sz="1600">
              <a:latin typeface="Cambay"/>
              <a:ea typeface="Cambay"/>
              <a:cs typeface="Cambay"/>
              <a:sym typeface="Cambay"/>
            </a:endParaRPr>
          </a:p>
          <a:p>
            <a:pPr marL="0" lvl="0" indent="0" algn="l" rtl="0">
              <a:spcBef>
                <a:spcPts val="0"/>
              </a:spcBef>
              <a:spcAft>
                <a:spcPts val="0"/>
              </a:spcAft>
              <a:buNone/>
            </a:pPr>
            <a:r>
              <a:rPr lang="en" sz="1600">
                <a:latin typeface="Cambay"/>
                <a:ea typeface="Cambay"/>
                <a:cs typeface="Cambay"/>
                <a:sym typeface="Cambay"/>
              </a:rPr>
              <a:t>Breathe with the student. Listen to music with the student.</a:t>
            </a:r>
            <a:endParaRPr sz="1600">
              <a:latin typeface="Cambay"/>
              <a:ea typeface="Cambay"/>
              <a:cs typeface="Cambay"/>
              <a:sym typeface="Cambay"/>
            </a:endParaRPr>
          </a:p>
          <a:p>
            <a:pPr marL="0" lvl="0" indent="0" algn="l" rtl="0">
              <a:spcBef>
                <a:spcPts val="0"/>
              </a:spcBef>
              <a:spcAft>
                <a:spcPts val="0"/>
              </a:spcAft>
              <a:buNone/>
            </a:pPr>
            <a:endParaRPr sz="1600">
              <a:latin typeface="Cambay"/>
              <a:ea typeface="Cambay"/>
              <a:cs typeface="Cambay"/>
              <a:sym typeface="Cambay"/>
            </a:endParaRPr>
          </a:p>
          <a:p>
            <a:pPr marL="0" lvl="0" indent="0" algn="l" rtl="0">
              <a:spcBef>
                <a:spcPts val="0"/>
              </a:spcBef>
              <a:spcAft>
                <a:spcPts val="0"/>
              </a:spcAft>
              <a:buNone/>
            </a:pPr>
            <a:r>
              <a:rPr lang="en" sz="1600">
                <a:latin typeface="Cambay"/>
                <a:ea typeface="Cambay"/>
                <a:cs typeface="Cambay"/>
                <a:sym typeface="Cambay"/>
              </a:rPr>
              <a:t>Ground yourself in proximity to the student. Doing so will allow you to co-regulate.</a:t>
            </a:r>
            <a:endParaRPr sz="1600">
              <a:latin typeface="Cambay"/>
              <a:ea typeface="Cambay"/>
              <a:cs typeface="Cambay"/>
              <a:sym typeface="Cambay"/>
            </a:endParaRPr>
          </a:p>
          <a:p>
            <a:pPr marL="0" lvl="0" indent="0" algn="l" rtl="0">
              <a:spcBef>
                <a:spcPts val="0"/>
              </a:spcBef>
              <a:spcAft>
                <a:spcPts val="0"/>
              </a:spcAft>
              <a:buNone/>
            </a:pPr>
            <a:endParaRPr sz="1600">
              <a:latin typeface="Cambay"/>
              <a:ea typeface="Cambay"/>
              <a:cs typeface="Cambay"/>
              <a:sym typeface="Cambay"/>
            </a:endParaRPr>
          </a:p>
          <a:p>
            <a:pPr marL="0" lvl="0" indent="0" algn="l" rtl="0">
              <a:spcBef>
                <a:spcPts val="0"/>
              </a:spcBef>
              <a:spcAft>
                <a:spcPts val="0"/>
              </a:spcAft>
              <a:buNone/>
            </a:pPr>
            <a:r>
              <a:rPr lang="en" sz="1600">
                <a:latin typeface="Cambay"/>
                <a:ea typeface="Cambay"/>
                <a:cs typeface="Cambay"/>
                <a:sym typeface="Cambay"/>
              </a:rPr>
              <a:t>This also serves as a way to model to students.</a:t>
            </a:r>
            <a:endParaRPr sz="1600">
              <a:latin typeface="Cambay"/>
              <a:ea typeface="Cambay"/>
              <a:cs typeface="Cambay"/>
              <a:sym typeface="Cambay"/>
            </a:endParaRPr>
          </a:p>
        </p:txBody>
      </p:sp>
      <p:sp>
        <p:nvSpPr>
          <p:cNvPr id="826" name="Google Shape;826;g25b62b80256_0_0"/>
          <p:cNvSpPr txBox="1"/>
          <p:nvPr/>
        </p:nvSpPr>
        <p:spPr>
          <a:xfrm>
            <a:off x="5991900" y="4692125"/>
            <a:ext cx="3346500" cy="3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mbay"/>
                <a:ea typeface="Cambay"/>
                <a:cs typeface="Cambay"/>
                <a:sym typeface="Cambay"/>
              </a:rPr>
              <a:t>(Dana, 2020, p.3, 32-33; Porges, 2022)</a:t>
            </a:r>
            <a:endParaRPr>
              <a:solidFill>
                <a:schemeClr val="dk1"/>
              </a:solidFill>
              <a:latin typeface="Cambay"/>
              <a:ea typeface="Cambay"/>
              <a:cs typeface="Cambay"/>
              <a:sym typeface="Cambay"/>
            </a:endParaRPr>
          </a:p>
          <a:p>
            <a:pPr marL="0" lvl="0" indent="0" algn="l" rtl="0">
              <a:spcBef>
                <a:spcPts val="0"/>
              </a:spcBef>
              <a:spcAft>
                <a:spcPts val="0"/>
              </a:spcAft>
              <a:buNone/>
            </a:pPr>
            <a:endParaRPr>
              <a:latin typeface="Cambay"/>
              <a:ea typeface="Cambay"/>
              <a:cs typeface="Cambay"/>
              <a:sym typeface="Camb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25f834c9d55_0_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 Asking the Right Questions the Right Way</a:t>
            </a:r>
            <a:endParaRPr/>
          </a:p>
        </p:txBody>
      </p:sp>
      <p:pic>
        <p:nvPicPr>
          <p:cNvPr id="832" name="Google Shape;832;g25f834c9d55_0_5"/>
          <p:cNvPicPr preferRelativeResize="0"/>
          <p:nvPr/>
        </p:nvPicPr>
        <p:blipFill rotWithShape="1">
          <a:blip r:embed="rId3">
            <a:alphaModFix amt="87000"/>
          </a:blip>
          <a:srcRect/>
          <a:stretch/>
        </p:blipFill>
        <p:spPr>
          <a:xfrm rot="-21">
            <a:off x="6007656" y="1418682"/>
            <a:ext cx="2257763" cy="2404186"/>
          </a:xfrm>
          <a:prstGeom prst="rect">
            <a:avLst/>
          </a:prstGeom>
          <a:noFill/>
          <a:ln>
            <a:noFill/>
          </a:ln>
        </p:spPr>
      </p:pic>
      <p:sp>
        <p:nvSpPr>
          <p:cNvPr id="833" name="Google Shape;833;g25f834c9d55_0_5"/>
          <p:cNvSpPr txBox="1"/>
          <p:nvPr/>
        </p:nvSpPr>
        <p:spPr>
          <a:xfrm>
            <a:off x="7860125" y="1684950"/>
            <a:ext cx="978600" cy="32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1800" b="1">
                <a:solidFill>
                  <a:schemeClr val="lt2"/>
                </a:solidFill>
                <a:latin typeface="DM Serif Text"/>
                <a:ea typeface="DM Serif Text"/>
                <a:cs typeface="DM Serif Text"/>
                <a:sym typeface="DM Serif Text"/>
              </a:rPr>
              <a:t>Tone of Voice</a:t>
            </a:r>
            <a:endParaRPr sz="1800" b="1" i="0" u="none" strike="noStrike" cap="none">
              <a:solidFill>
                <a:schemeClr val="lt2"/>
              </a:solidFill>
              <a:latin typeface="DM Serif Text"/>
              <a:ea typeface="DM Serif Text"/>
              <a:cs typeface="DM Serif Text"/>
              <a:sym typeface="DM Serif Text"/>
            </a:endParaRPr>
          </a:p>
        </p:txBody>
      </p:sp>
      <p:sp>
        <p:nvSpPr>
          <p:cNvPr id="834" name="Google Shape;834;g25f834c9d55_0_5"/>
          <p:cNvSpPr txBox="1"/>
          <p:nvPr/>
        </p:nvSpPr>
        <p:spPr>
          <a:xfrm>
            <a:off x="5381575" y="3009999"/>
            <a:ext cx="826200" cy="321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2500"/>
              <a:buFont typeface="Arial"/>
              <a:buNone/>
            </a:pPr>
            <a:r>
              <a:rPr lang="en" sz="2000" b="1">
                <a:solidFill>
                  <a:schemeClr val="lt2"/>
                </a:solidFill>
                <a:latin typeface="DM Serif Text"/>
                <a:ea typeface="DM Serif Text"/>
                <a:cs typeface="DM Serif Text"/>
                <a:sym typeface="DM Serif Text"/>
              </a:rPr>
              <a:t>Eyes</a:t>
            </a:r>
            <a:endParaRPr sz="2000" b="1" i="0" u="none" strike="noStrike" cap="none">
              <a:solidFill>
                <a:schemeClr val="lt2"/>
              </a:solidFill>
              <a:latin typeface="DM Serif Text"/>
              <a:ea typeface="DM Serif Text"/>
              <a:cs typeface="DM Serif Text"/>
              <a:sym typeface="DM Serif Text"/>
            </a:endParaRPr>
          </a:p>
        </p:txBody>
      </p:sp>
      <p:sp>
        <p:nvSpPr>
          <p:cNvPr id="835" name="Google Shape;835;g25f834c9d55_0_5"/>
          <p:cNvSpPr txBox="1"/>
          <p:nvPr/>
        </p:nvSpPr>
        <p:spPr>
          <a:xfrm>
            <a:off x="5381573" y="1598060"/>
            <a:ext cx="826200" cy="32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1700" b="1">
                <a:solidFill>
                  <a:schemeClr val="lt2"/>
                </a:solidFill>
                <a:latin typeface="DM Serif Text"/>
                <a:ea typeface="DM Serif Text"/>
                <a:cs typeface="DM Serif Text"/>
                <a:sym typeface="DM Serif Text"/>
              </a:rPr>
              <a:t>Facial Expression</a:t>
            </a:r>
            <a:endParaRPr sz="1700" b="1" i="0" u="none" strike="noStrike" cap="none">
              <a:solidFill>
                <a:schemeClr val="lt2"/>
              </a:solidFill>
              <a:latin typeface="DM Serif Text"/>
              <a:ea typeface="DM Serif Text"/>
              <a:cs typeface="DM Serif Text"/>
              <a:sym typeface="DM Serif Text"/>
            </a:endParaRPr>
          </a:p>
        </p:txBody>
      </p:sp>
      <p:sp>
        <p:nvSpPr>
          <p:cNvPr id="836" name="Google Shape;836;g25f834c9d55_0_5"/>
          <p:cNvSpPr txBox="1"/>
          <p:nvPr/>
        </p:nvSpPr>
        <p:spPr>
          <a:xfrm>
            <a:off x="7788575" y="3331000"/>
            <a:ext cx="1121700" cy="32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1800" b="1">
                <a:solidFill>
                  <a:schemeClr val="lt2"/>
                </a:solidFill>
                <a:latin typeface="DM Serif Text"/>
                <a:ea typeface="DM Serif Text"/>
                <a:cs typeface="DM Serif Text"/>
                <a:sym typeface="DM Serif Text"/>
              </a:rPr>
              <a:t>Gestures</a:t>
            </a:r>
            <a:endParaRPr sz="1800" b="1" i="0" u="none" strike="noStrike" cap="none">
              <a:solidFill>
                <a:schemeClr val="lt2"/>
              </a:solidFill>
              <a:latin typeface="DM Serif Text"/>
              <a:ea typeface="DM Serif Text"/>
              <a:cs typeface="DM Serif Text"/>
              <a:sym typeface="DM Serif Text"/>
            </a:endParaRPr>
          </a:p>
        </p:txBody>
      </p:sp>
      <p:grpSp>
        <p:nvGrpSpPr>
          <p:cNvPr id="837" name="Google Shape;837;g25f834c9d55_0_5"/>
          <p:cNvGrpSpPr/>
          <p:nvPr/>
        </p:nvGrpSpPr>
        <p:grpSpPr>
          <a:xfrm>
            <a:off x="6088231" y="1509983"/>
            <a:ext cx="2102846" cy="2120094"/>
            <a:chOff x="3169638" y="1588705"/>
            <a:chExt cx="2812796" cy="2663100"/>
          </a:xfrm>
        </p:grpSpPr>
        <p:sp>
          <p:nvSpPr>
            <p:cNvPr id="838" name="Google Shape;838;g25f834c9d55_0_5"/>
            <p:cNvSpPr/>
            <p:nvPr/>
          </p:nvSpPr>
          <p:spPr>
            <a:xfrm>
              <a:off x="3240436" y="1588705"/>
              <a:ext cx="2663100" cy="2663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9" name="Google Shape;839;g25f834c9d55_0_5"/>
            <p:cNvCxnSpPr>
              <a:stCxn id="838" idx="1"/>
            </p:cNvCxnSpPr>
            <p:nvPr/>
          </p:nvCxnSpPr>
          <p:spPr>
            <a:xfrm rot="10800000">
              <a:off x="3169638" y="1978707"/>
              <a:ext cx="460800" cy="0"/>
            </a:xfrm>
            <a:prstGeom prst="straightConnector1">
              <a:avLst/>
            </a:prstGeom>
            <a:noFill/>
            <a:ln w="9525" cap="flat" cmpd="sng">
              <a:solidFill>
                <a:schemeClr val="accent1"/>
              </a:solidFill>
              <a:prstDash val="solid"/>
              <a:round/>
              <a:headEnd type="none" w="sm" len="sm"/>
              <a:tailEnd type="oval" w="med" len="med"/>
            </a:ln>
          </p:spPr>
        </p:cxnSp>
        <p:cxnSp>
          <p:nvCxnSpPr>
            <p:cNvPr id="840" name="Google Shape;840;g25f834c9d55_0_5"/>
            <p:cNvCxnSpPr>
              <a:stCxn id="838" idx="3"/>
            </p:cNvCxnSpPr>
            <p:nvPr/>
          </p:nvCxnSpPr>
          <p:spPr>
            <a:xfrm rot="10800000">
              <a:off x="3169638" y="3861803"/>
              <a:ext cx="460800" cy="0"/>
            </a:xfrm>
            <a:prstGeom prst="straightConnector1">
              <a:avLst/>
            </a:prstGeom>
            <a:noFill/>
            <a:ln w="9525" cap="flat" cmpd="sng">
              <a:solidFill>
                <a:schemeClr val="accent1"/>
              </a:solidFill>
              <a:prstDash val="solid"/>
              <a:round/>
              <a:headEnd type="none" w="sm" len="sm"/>
              <a:tailEnd type="oval" w="med" len="med"/>
            </a:ln>
          </p:spPr>
        </p:cxnSp>
        <p:cxnSp>
          <p:nvCxnSpPr>
            <p:cNvPr id="841" name="Google Shape;841;g25f834c9d55_0_5"/>
            <p:cNvCxnSpPr>
              <a:stCxn id="838" idx="7"/>
            </p:cNvCxnSpPr>
            <p:nvPr/>
          </p:nvCxnSpPr>
          <p:spPr>
            <a:xfrm>
              <a:off x="5513534" y="1978707"/>
              <a:ext cx="468900" cy="0"/>
            </a:xfrm>
            <a:prstGeom prst="straightConnector1">
              <a:avLst/>
            </a:prstGeom>
            <a:noFill/>
            <a:ln w="9525" cap="flat" cmpd="sng">
              <a:solidFill>
                <a:schemeClr val="accent1"/>
              </a:solidFill>
              <a:prstDash val="solid"/>
              <a:round/>
              <a:headEnd type="none" w="sm" len="sm"/>
              <a:tailEnd type="oval" w="med" len="med"/>
            </a:ln>
          </p:spPr>
        </p:cxnSp>
        <p:cxnSp>
          <p:nvCxnSpPr>
            <p:cNvPr id="842" name="Google Shape;842;g25f834c9d55_0_5"/>
            <p:cNvCxnSpPr>
              <a:stCxn id="838" idx="5"/>
            </p:cNvCxnSpPr>
            <p:nvPr/>
          </p:nvCxnSpPr>
          <p:spPr>
            <a:xfrm>
              <a:off x="5513534" y="3861803"/>
              <a:ext cx="460800" cy="0"/>
            </a:xfrm>
            <a:prstGeom prst="straightConnector1">
              <a:avLst/>
            </a:prstGeom>
            <a:noFill/>
            <a:ln w="9525" cap="flat" cmpd="sng">
              <a:solidFill>
                <a:schemeClr val="accent1"/>
              </a:solidFill>
              <a:prstDash val="solid"/>
              <a:round/>
              <a:headEnd type="none" w="sm" len="sm"/>
              <a:tailEnd type="oval" w="med" len="med"/>
            </a:ln>
          </p:spPr>
        </p:cxnSp>
      </p:grpSp>
      <p:sp>
        <p:nvSpPr>
          <p:cNvPr id="843" name="Google Shape;843;g25f834c9d55_0_5"/>
          <p:cNvSpPr txBox="1"/>
          <p:nvPr/>
        </p:nvSpPr>
        <p:spPr>
          <a:xfrm>
            <a:off x="6207775" y="1919050"/>
            <a:ext cx="1835400" cy="123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200" b="1">
                <a:solidFill>
                  <a:schemeClr val="accent1"/>
                </a:solidFill>
                <a:latin typeface="DM Serif Text"/>
                <a:ea typeface="DM Serif Text"/>
                <a:cs typeface="DM Serif Text"/>
                <a:sym typeface="DM Serif Text"/>
              </a:rPr>
              <a:t>Signs of Welcome</a:t>
            </a:r>
            <a:r>
              <a:rPr lang="en" sz="2400" b="1">
                <a:solidFill>
                  <a:schemeClr val="accent1"/>
                </a:solidFill>
                <a:latin typeface="DM Serif Text"/>
                <a:ea typeface="DM Serif Text"/>
                <a:cs typeface="DM Serif Text"/>
                <a:sym typeface="DM Serif Text"/>
              </a:rPr>
              <a:t> -</a:t>
            </a:r>
            <a:r>
              <a:rPr lang="en" sz="1200" b="1">
                <a:solidFill>
                  <a:schemeClr val="accent1"/>
                </a:solidFill>
                <a:latin typeface="DM Serif Text"/>
                <a:ea typeface="DM Serif Text"/>
                <a:cs typeface="DM Serif Text"/>
                <a:sym typeface="DM Serif Text"/>
              </a:rPr>
              <a:t> through this information, we know if it is safe to approach</a:t>
            </a:r>
            <a:endParaRPr sz="1200" b="1" i="0" u="none" strike="noStrike" cap="none">
              <a:solidFill>
                <a:schemeClr val="accent1"/>
              </a:solidFill>
              <a:latin typeface="DM Serif Text"/>
              <a:ea typeface="DM Serif Text"/>
              <a:cs typeface="DM Serif Text"/>
              <a:sym typeface="DM Serif Text"/>
            </a:endParaRPr>
          </a:p>
        </p:txBody>
      </p:sp>
      <p:sp>
        <p:nvSpPr>
          <p:cNvPr id="844" name="Google Shape;844;g25f834c9d55_0_5"/>
          <p:cNvSpPr txBox="1"/>
          <p:nvPr/>
        </p:nvSpPr>
        <p:spPr>
          <a:xfrm>
            <a:off x="148925" y="1369000"/>
            <a:ext cx="5132100" cy="34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chemeClr val="dk2"/>
                </a:solidFill>
                <a:latin typeface="Cambay"/>
                <a:ea typeface="Cambay"/>
                <a:cs typeface="Cambay"/>
                <a:sym typeface="Cambay"/>
              </a:rPr>
              <a:t>Questions that connect the mind and body:</a:t>
            </a:r>
            <a:endParaRPr sz="1600">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Arial"/>
              <a:buChar char="●"/>
            </a:pPr>
            <a:r>
              <a:rPr lang="en">
                <a:solidFill>
                  <a:schemeClr val="dk1"/>
                </a:solidFill>
                <a:latin typeface="Cambay"/>
                <a:ea typeface="Cambay"/>
                <a:cs typeface="Cambay"/>
                <a:sym typeface="Cambay"/>
              </a:rPr>
              <a:t>How old do you feel when you connect with that?</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What feels familiar about this feeling?</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Is there a way you would visualize this emotion?</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What does your body want to do when you think about this?</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If you could pass the microphone to this part of yourself what would it say?</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What feels new or surprising about this?</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What would you tell your inner child right now?</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Cambay"/>
              <a:buChar char="●"/>
            </a:pPr>
            <a:r>
              <a:rPr lang="en">
                <a:solidFill>
                  <a:schemeClr val="dk1"/>
                </a:solidFill>
                <a:latin typeface="Cambay"/>
                <a:ea typeface="Cambay"/>
                <a:cs typeface="Cambay"/>
                <a:sym typeface="Cambay"/>
              </a:rPr>
              <a:t>What would you say/do if you felt empowered and protected?</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Arial"/>
              <a:buChar char="●"/>
            </a:pPr>
            <a:r>
              <a:rPr lang="en">
                <a:solidFill>
                  <a:schemeClr val="dk1"/>
                </a:solidFill>
                <a:latin typeface="Cambay"/>
                <a:ea typeface="Cambay"/>
                <a:cs typeface="Cambay"/>
                <a:sym typeface="Cambay"/>
              </a:rPr>
              <a:t>My body shows me….</a:t>
            </a:r>
            <a:endParaRPr>
              <a:solidFill>
                <a:schemeClr val="dk1"/>
              </a:solidFill>
              <a:latin typeface="Cambay"/>
              <a:ea typeface="Cambay"/>
              <a:cs typeface="Cambay"/>
              <a:sym typeface="Cambay"/>
            </a:endParaRPr>
          </a:p>
          <a:p>
            <a:pPr marL="457200" lvl="0" indent="-317500" algn="l" rtl="0">
              <a:spcBef>
                <a:spcPts val="0"/>
              </a:spcBef>
              <a:spcAft>
                <a:spcPts val="0"/>
              </a:spcAft>
              <a:buClr>
                <a:schemeClr val="lt2"/>
              </a:buClr>
              <a:buSzPts val="1400"/>
              <a:buFont typeface="Arial"/>
              <a:buChar char="●"/>
            </a:pPr>
            <a:r>
              <a:rPr lang="en">
                <a:solidFill>
                  <a:schemeClr val="dk1"/>
                </a:solidFill>
                <a:latin typeface="Cambay"/>
                <a:ea typeface="Cambay"/>
                <a:cs typeface="Cambay"/>
                <a:sym typeface="Cambay"/>
              </a:rPr>
              <a:t>My brain tells me…</a:t>
            </a:r>
            <a:endParaRPr>
              <a:solidFill>
                <a:schemeClr val="dk1"/>
              </a:solidFill>
              <a:latin typeface="Cambay"/>
              <a:ea typeface="Cambay"/>
              <a:cs typeface="Cambay"/>
              <a:sym typeface="Cambay"/>
            </a:endParaRPr>
          </a:p>
          <a:p>
            <a:pPr marL="457200" lvl="0" indent="0" algn="l" rtl="0">
              <a:spcBef>
                <a:spcPts val="0"/>
              </a:spcBef>
              <a:spcAft>
                <a:spcPts val="0"/>
              </a:spcAft>
              <a:buNone/>
            </a:pPr>
            <a:endParaRPr sz="1600">
              <a:solidFill>
                <a:schemeClr val="dk1"/>
              </a:solidFill>
              <a:latin typeface="Cambay"/>
              <a:ea typeface="Cambay"/>
              <a:cs typeface="Cambay"/>
              <a:sym typeface="Cambay"/>
            </a:endParaRPr>
          </a:p>
          <a:p>
            <a:pPr marL="0" lvl="0" indent="0" algn="l" rtl="0">
              <a:spcBef>
                <a:spcPts val="0"/>
              </a:spcBef>
              <a:spcAft>
                <a:spcPts val="0"/>
              </a:spcAft>
              <a:buNone/>
            </a:pPr>
            <a:endParaRPr sz="1600">
              <a:latin typeface="Cambay"/>
              <a:ea typeface="Cambay"/>
              <a:cs typeface="Cambay"/>
              <a:sym typeface="Camb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25f834c9d55_0_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 Books, Visuals, Tangibles</a:t>
            </a:r>
            <a:endParaRPr/>
          </a:p>
        </p:txBody>
      </p:sp>
      <p:sp>
        <p:nvSpPr>
          <p:cNvPr id="850" name="Google Shape;850;g25f834c9d55_0_0"/>
          <p:cNvSpPr txBox="1">
            <a:spLocks noGrp="1"/>
          </p:cNvSpPr>
          <p:nvPr>
            <p:ph type="body" idx="1"/>
          </p:nvPr>
        </p:nvSpPr>
        <p:spPr>
          <a:xfrm>
            <a:off x="105900" y="1199000"/>
            <a:ext cx="5454600" cy="355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b="1" u="sng">
                <a:solidFill>
                  <a:schemeClr val="dk2"/>
                </a:solidFill>
              </a:rPr>
              <a:t>Recommendations:</a:t>
            </a:r>
            <a:endParaRPr sz="1600" b="1" u="sng">
              <a:solidFill>
                <a:schemeClr val="dk2"/>
              </a:solidFill>
            </a:endParaRPr>
          </a:p>
          <a:p>
            <a:pPr marL="457200" lvl="0" indent="-304800" algn="l" rtl="0">
              <a:spcBef>
                <a:spcPts val="0"/>
              </a:spcBef>
              <a:spcAft>
                <a:spcPts val="0"/>
              </a:spcAft>
              <a:buSzPts val="1200"/>
              <a:buChar char="●"/>
            </a:pPr>
            <a:r>
              <a:rPr lang="en"/>
              <a:t>Listening To My Body by Gabi Garcia (and visuals that go along)</a:t>
            </a:r>
            <a:endParaRPr/>
          </a:p>
          <a:p>
            <a:pPr marL="457200" lvl="0" indent="-304800" algn="l" rtl="0">
              <a:spcBef>
                <a:spcPts val="0"/>
              </a:spcBef>
              <a:spcAft>
                <a:spcPts val="0"/>
              </a:spcAft>
              <a:buSzPts val="1200"/>
              <a:buChar char="●"/>
            </a:pPr>
            <a:r>
              <a:rPr lang="en"/>
              <a:t>Creating a Word Wall in your classroom with both feeling words and body sensations</a:t>
            </a:r>
            <a:endParaRPr/>
          </a:p>
          <a:p>
            <a:pPr marL="457200" lvl="0" indent="-304800" algn="l" rtl="0">
              <a:spcBef>
                <a:spcPts val="0"/>
              </a:spcBef>
              <a:spcAft>
                <a:spcPts val="0"/>
              </a:spcAft>
              <a:buSzPts val="1200"/>
              <a:buChar char="●"/>
            </a:pPr>
            <a:r>
              <a:rPr lang="en"/>
              <a:t>The Mindful Monsters Therapeutic Workbook by Lauren Stockly</a:t>
            </a:r>
            <a:endParaRPr/>
          </a:p>
          <a:p>
            <a:pPr marL="457200" lvl="0" indent="-304800" algn="l" rtl="0">
              <a:spcBef>
                <a:spcPts val="0"/>
              </a:spcBef>
              <a:spcAft>
                <a:spcPts val="0"/>
              </a:spcAft>
              <a:buSzPts val="1200"/>
              <a:buChar char="●"/>
            </a:pPr>
            <a:r>
              <a:rPr lang="en"/>
              <a:t>Spot Feelings Books</a:t>
            </a:r>
            <a:endParaRPr/>
          </a:p>
          <a:p>
            <a:pPr marL="457200" lvl="0" indent="-304800" algn="l" rtl="0">
              <a:spcBef>
                <a:spcPts val="0"/>
              </a:spcBef>
              <a:spcAft>
                <a:spcPts val="0"/>
              </a:spcAft>
              <a:buSzPts val="1200"/>
              <a:buChar char="●"/>
            </a:pPr>
            <a:r>
              <a:rPr lang="en"/>
              <a:t>Just Breathe by Mallika Chopra</a:t>
            </a:r>
            <a:endParaRPr/>
          </a:p>
          <a:p>
            <a:pPr marL="457200" lvl="0" indent="-304800" algn="l" rtl="0">
              <a:spcBef>
                <a:spcPts val="0"/>
              </a:spcBef>
              <a:spcAft>
                <a:spcPts val="0"/>
              </a:spcAft>
              <a:buSzPts val="1200"/>
              <a:buChar char="●"/>
            </a:pPr>
            <a:r>
              <a:rPr lang="en"/>
              <a:t>Yoga Pretzels Card Deck</a:t>
            </a:r>
            <a:endParaRPr/>
          </a:p>
          <a:p>
            <a:pPr marL="457200" lvl="0" indent="-304800" algn="l" rtl="0">
              <a:spcBef>
                <a:spcPts val="0"/>
              </a:spcBef>
              <a:spcAft>
                <a:spcPts val="0"/>
              </a:spcAft>
              <a:buSzPts val="1200"/>
              <a:buChar char="●"/>
            </a:pPr>
            <a:r>
              <a:rPr lang="en"/>
              <a:t>Fight/Flight/Freeze Poster</a:t>
            </a:r>
            <a:endParaRPr/>
          </a:p>
          <a:p>
            <a:pPr marL="457200" lvl="0" indent="-304800" algn="l" rtl="0">
              <a:spcBef>
                <a:spcPts val="0"/>
              </a:spcBef>
              <a:spcAft>
                <a:spcPts val="0"/>
              </a:spcAft>
              <a:buSzPts val="1200"/>
              <a:buChar char="●"/>
            </a:pPr>
            <a:r>
              <a:rPr lang="en"/>
              <a:t>Touchstones - </a:t>
            </a:r>
            <a:r>
              <a:rPr lang="en" i="1"/>
              <a:t>having a tangible item that can serve as a safe item– this can be bracelets at the end of a group, worry stones for students, a class stuffed animal, and more.</a:t>
            </a:r>
            <a:endParaRPr i="1"/>
          </a:p>
          <a:p>
            <a:pPr marL="457200" lvl="0" indent="-304800" algn="l" rtl="0">
              <a:spcBef>
                <a:spcPts val="0"/>
              </a:spcBef>
              <a:spcAft>
                <a:spcPts val="0"/>
              </a:spcAft>
              <a:buSzPts val="1200"/>
              <a:buChar char="●"/>
            </a:pPr>
            <a:r>
              <a:rPr lang="en"/>
              <a:t>Feelings Wheel with Body Sensations</a:t>
            </a:r>
            <a:endParaRPr/>
          </a:p>
        </p:txBody>
      </p:sp>
      <p:pic>
        <p:nvPicPr>
          <p:cNvPr id="851" name="Google Shape;851;g25f834c9d55_0_0"/>
          <p:cNvPicPr preferRelativeResize="0"/>
          <p:nvPr/>
        </p:nvPicPr>
        <p:blipFill>
          <a:blip r:embed="rId3">
            <a:alphaModFix/>
          </a:blip>
          <a:stretch>
            <a:fillRect/>
          </a:stretch>
        </p:blipFill>
        <p:spPr>
          <a:xfrm>
            <a:off x="6280875" y="1500188"/>
            <a:ext cx="2143125" cy="2143125"/>
          </a:xfrm>
          <a:prstGeom prst="rect">
            <a:avLst/>
          </a:prstGeom>
          <a:noFill/>
          <a:ln>
            <a:noFill/>
          </a:ln>
        </p:spPr>
      </p:pic>
      <p:pic>
        <p:nvPicPr>
          <p:cNvPr id="852" name="Google Shape;852;g25f834c9d55_0_0"/>
          <p:cNvPicPr preferRelativeResize="0"/>
          <p:nvPr/>
        </p:nvPicPr>
        <p:blipFill>
          <a:blip r:embed="rId4">
            <a:alphaModFix/>
          </a:blip>
          <a:stretch>
            <a:fillRect/>
          </a:stretch>
        </p:blipFill>
        <p:spPr>
          <a:xfrm>
            <a:off x="6280875" y="1199004"/>
            <a:ext cx="2405656" cy="3211675"/>
          </a:xfrm>
          <a:prstGeom prst="rect">
            <a:avLst/>
          </a:prstGeom>
          <a:noFill/>
          <a:ln>
            <a:noFill/>
          </a:ln>
        </p:spPr>
      </p:pic>
      <p:pic>
        <p:nvPicPr>
          <p:cNvPr id="853" name="Google Shape;853;g25f834c9d55_0_0"/>
          <p:cNvPicPr preferRelativeResize="0"/>
          <p:nvPr/>
        </p:nvPicPr>
        <p:blipFill>
          <a:blip r:embed="rId5">
            <a:alphaModFix/>
          </a:blip>
          <a:stretch>
            <a:fillRect/>
          </a:stretch>
        </p:blipFill>
        <p:spPr>
          <a:xfrm>
            <a:off x="5871037" y="1123703"/>
            <a:ext cx="2962800" cy="3837821"/>
          </a:xfrm>
          <a:prstGeom prst="rect">
            <a:avLst/>
          </a:prstGeom>
          <a:noFill/>
          <a:ln>
            <a:noFill/>
          </a:ln>
        </p:spPr>
      </p:pic>
      <p:pic>
        <p:nvPicPr>
          <p:cNvPr id="854" name="Google Shape;854;g25f834c9d55_0_0"/>
          <p:cNvPicPr preferRelativeResize="0"/>
          <p:nvPr/>
        </p:nvPicPr>
        <p:blipFill>
          <a:blip r:embed="rId6">
            <a:alphaModFix/>
          </a:blip>
          <a:stretch>
            <a:fillRect/>
          </a:stretch>
        </p:blipFill>
        <p:spPr>
          <a:xfrm>
            <a:off x="5645650" y="1335825"/>
            <a:ext cx="3413576" cy="3413576"/>
          </a:xfrm>
          <a:prstGeom prst="rect">
            <a:avLst/>
          </a:prstGeom>
          <a:noFill/>
          <a:ln>
            <a:noFill/>
          </a:ln>
        </p:spPr>
      </p:pic>
      <p:pic>
        <p:nvPicPr>
          <p:cNvPr id="855" name="Google Shape;855;g25f834c9d55_0_0"/>
          <p:cNvPicPr preferRelativeResize="0"/>
          <p:nvPr/>
        </p:nvPicPr>
        <p:blipFill>
          <a:blip r:embed="rId7">
            <a:alphaModFix/>
          </a:blip>
          <a:stretch>
            <a:fillRect/>
          </a:stretch>
        </p:blipFill>
        <p:spPr>
          <a:xfrm>
            <a:off x="5959725" y="1090175"/>
            <a:ext cx="2874100" cy="4097105"/>
          </a:xfrm>
          <a:prstGeom prst="rect">
            <a:avLst/>
          </a:prstGeom>
          <a:noFill/>
          <a:ln>
            <a:noFill/>
          </a:ln>
        </p:spPr>
      </p:pic>
      <p:pic>
        <p:nvPicPr>
          <p:cNvPr id="856" name="Google Shape;856;g25f834c9d55_0_0"/>
          <p:cNvPicPr preferRelativeResize="0"/>
          <p:nvPr/>
        </p:nvPicPr>
        <p:blipFill>
          <a:blip r:embed="rId8">
            <a:alphaModFix/>
          </a:blip>
          <a:stretch>
            <a:fillRect/>
          </a:stretch>
        </p:blipFill>
        <p:spPr>
          <a:xfrm>
            <a:off x="5915382" y="1288819"/>
            <a:ext cx="2962800" cy="3699815"/>
          </a:xfrm>
          <a:prstGeom prst="rect">
            <a:avLst/>
          </a:prstGeom>
          <a:noFill/>
          <a:ln>
            <a:noFill/>
          </a:ln>
        </p:spPr>
      </p:pic>
      <p:pic>
        <p:nvPicPr>
          <p:cNvPr id="857" name="Google Shape;857;g25f834c9d55_0_0"/>
          <p:cNvPicPr preferRelativeResize="0"/>
          <p:nvPr/>
        </p:nvPicPr>
        <p:blipFill>
          <a:blip r:embed="rId9">
            <a:alphaModFix/>
          </a:blip>
          <a:stretch>
            <a:fillRect/>
          </a:stretch>
        </p:blipFill>
        <p:spPr>
          <a:xfrm>
            <a:off x="5785459" y="994071"/>
            <a:ext cx="3222620" cy="4097100"/>
          </a:xfrm>
          <a:prstGeom prst="rect">
            <a:avLst/>
          </a:prstGeom>
          <a:noFill/>
          <a:ln>
            <a:noFill/>
          </a:ln>
        </p:spPr>
      </p:pic>
      <p:pic>
        <p:nvPicPr>
          <p:cNvPr id="858" name="Google Shape;858;g25f834c9d55_0_0"/>
          <p:cNvPicPr preferRelativeResize="0"/>
          <p:nvPr/>
        </p:nvPicPr>
        <p:blipFill>
          <a:blip r:embed="rId10">
            <a:alphaModFix/>
          </a:blip>
          <a:stretch>
            <a:fillRect/>
          </a:stretch>
        </p:blipFill>
        <p:spPr>
          <a:xfrm>
            <a:off x="5576775" y="1243925"/>
            <a:ext cx="3813875" cy="3413575"/>
          </a:xfrm>
          <a:prstGeom prst="rect">
            <a:avLst/>
          </a:prstGeom>
          <a:noFill/>
          <a:ln>
            <a:noFill/>
          </a:ln>
        </p:spPr>
      </p:pic>
      <p:pic>
        <p:nvPicPr>
          <p:cNvPr id="859" name="Google Shape;859;g25f834c9d55_0_0"/>
          <p:cNvPicPr preferRelativeResize="0"/>
          <p:nvPr/>
        </p:nvPicPr>
        <p:blipFill>
          <a:blip r:embed="rId11">
            <a:alphaModFix/>
          </a:blip>
          <a:stretch>
            <a:fillRect/>
          </a:stretch>
        </p:blipFill>
        <p:spPr>
          <a:xfrm>
            <a:off x="5560500" y="1199009"/>
            <a:ext cx="3813875" cy="3442184"/>
          </a:xfrm>
          <a:prstGeom prst="rect">
            <a:avLst/>
          </a:prstGeom>
          <a:noFill/>
          <a:ln>
            <a:noFill/>
          </a:ln>
        </p:spPr>
      </p:pic>
      <p:pic>
        <p:nvPicPr>
          <p:cNvPr id="860" name="Google Shape;860;g25f834c9d55_0_0"/>
          <p:cNvPicPr preferRelativeResize="0"/>
          <p:nvPr/>
        </p:nvPicPr>
        <p:blipFill>
          <a:blip r:embed="rId12">
            <a:alphaModFix/>
          </a:blip>
          <a:stretch>
            <a:fillRect/>
          </a:stretch>
        </p:blipFill>
        <p:spPr>
          <a:xfrm>
            <a:off x="5436337" y="1500202"/>
            <a:ext cx="3832173" cy="344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2"/>
          <p:cNvPicPr preferRelativeResize="0"/>
          <p:nvPr/>
        </p:nvPicPr>
        <p:blipFill rotWithShape="1">
          <a:blip r:embed="rId3">
            <a:alphaModFix/>
          </a:blip>
          <a:srcRect l="15266" t="3832" r="9640" b="5124"/>
          <a:stretch/>
        </p:blipFill>
        <p:spPr>
          <a:xfrm>
            <a:off x="5206750" y="1710588"/>
            <a:ext cx="642700" cy="628900"/>
          </a:xfrm>
          <a:prstGeom prst="rect">
            <a:avLst/>
          </a:prstGeom>
          <a:noFill/>
          <a:ln>
            <a:noFill/>
          </a:ln>
        </p:spPr>
      </p:pic>
      <p:pic>
        <p:nvPicPr>
          <p:cNvPr id="563" name="Google Shape;563;p2"/>
          <p:cNvPicPr preferRelativeResize="0"/>
          <p:nvPr/>
        </p:nvPicPr>
        <p:blipFill rotWithShape="1">
          <a:blip r:embed="rId3">
            <a:alphaModFix/>
          </a:blip>
          <a:srcRect l="15266" t="3832" r="9640" b="5124"/>
          <a:stretch/>
        </p:blipFill>
        <p:spPr>
          <a:xfrm>
            <a:off x="3280750" y="2176788"/>
            <a:ext cx="642700" cy="628900"/>
          </a:xfrm>
          <a:prstGeom prst="rect">
            <a:avLst/>
          </a:prstGeom>
          <a:noFill/>
          <a:ln>
            <a:noFill/>
          </a:ln>
        </p:spPr>
      </p:pic>
      <p:pic>
        <p:nvPicPr>
          <p:cNvPr id="564" name="Google Shape;564;p2"/>
          <p:cNvPicPr preferRelativeResize="0"/>
          <p:nvPr/>
        </p:nvPicPr>
        <p:blipFill rotWithShape="1">
          <a:blip r:embed="rId3">
            <a:alphaModFix/>
          </a:blip>
          <a:srcRect l="15266" t="3832" r="9640" b="5124"/>
          <a:stretch/>
        </p:blipFill>
        <p:spPr>
          <a:xfrm>
            <a:off x="7182100" y="2176788"/>
            <a:ext cx="642700" cy="628900"/>
          </a:xfrm>
          <a:prstGeom prst="rect">
            <a:avLst/>
          </a:prstGeom>
          <a:noFill/>
          <a:ln>
            <a:noFill/>
          </a:ln>
        </p:spPr>
      </p:pic>
      <p:pic>
        <p:nvPicPr>
          <p:cNvPr id="565" name="Google Shape;565;p2"/>
          <p:cNvPicPr preferRelativeResize="0"/>
          <p:nvPr/>
        </p:nvPicPr>
        <p:blipFill rotWithShape="1">
          <a:blip r:embed="rId3">
            <a:alphaModFix/>
          </a:blip>
          <a:srcRect l="15266" t="3832" r="9640" b="5124"/>
          <a:stretch/>
        </p:blipFill>
        <p:spPr>
          <a:xfrm>
            <a:off x="1354750" y="1710588"/>
            <a:ext cx="642700" cy="628900"/>
          </a:xfrm>
          <a:prstGeom prst="rect">
            <a:avLst/>
          </a:prstGeom>
          <a:noFill/>
          <a:ln>
            <a:noFill/>
          </a:ln>
        </p:spPr>
      </p:pic>
      <p:sp>
        <p:nvSpPr>
          <p:cNvPr id="566" name="Google Shape;566;p2">
            <a:hlinkClick r:id="rId4" action="ppaction://hlinksldjump"/>
          </p:cNvPr>
          <p:cNvSpPr txBox="1">
            <a:spLocks noGrp="1"/>
          </p:cNvSpPr>
          <p:nvPr>
            <p:ph type="title"/>
          </p:nvPr>
        </p:nvSpPr>
        <p:spPr>
          <a:xfrm>
            <a:off x="713100" y="2570288"/>
            <a:ext cx="1926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Mind-Body Connection</a:t>
            </a:r>
            <a:endParaRPr/>
          </a:p>
        </p:txBody>
      </p:sp>
      <p:sp>
        <p:nvSpPr>
          <p:cNvPr id="567" name="Google Shape;567;p2">
            <a:hlinkClick r:id="rId5" action="ppaction://hlinksldjump"/>
          </p:cNvPr>
          <p:cNvSpPr txBox="1">
            <a:spLocks noGrp="1"/>
          </p:cNvSpPr>
          <p:nvPr>
            <p:ph type="title" idx="6"/>
          </p:nvPr>
        </p:nvSpPr>
        <p:spPr>
          <a:xfrm>
            <a:off x="4565100" y="2570288"/>
            <a:ext cx="1926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Gentle Movement</a:t>
            </a:r>
            <a:endParaRPr/>
          </a:p>
        </p:txBody>
      </p:sp>
      <p:sp>
        <p:nvSpPr>
          <p:cNvPr id="568" name="Google Shape;568;p2">
            <a:hlinkClick r:id="" action="ppaction://noaction"/>
          </p:cNvPr>
          <p:cNvSpPr txBox="1">
            <a:spLocks noGrp="1"/>
          </p:cNvSpPr>
          <p:nvPr>
            <p:ph type="title" idx="9"/>
          </p:nvPr>
        </p:nvSpPr>
        <p:spPr>
          <a:xfrm>
            <a:off x="6491100" y="3039525"/>
            <a:ext cx="1926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Yoga Nidra</a:t>
            </a:r>
            <a:endParaRPr/>
          </a:p>
        </p:txBody>
      </p:sp>
      <p:sp>
        <p:nvSpPr>
          <p:cNvPr id="569" name="Google Shape;569;p2">
            <a:hlinkClick r:id="rId4" action="ppaction://hlinksldjump"/>
          </p:cNvPr>
          <p:cNvSpPr txBox="1">
            <a:spLocks noGrp="1"/>
          </p:cNvSpPr>
          <p:nvPr>
            <p:ph type="title" idx="2"/>
          </p:nvPr>
        </p:nvSpPr>
        <p:spPr>
          <a:xfrm>
            <a:off x="1213500" y="1796838"/>
            <a:ext cx="894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01</a:t>
            </a:r>
            <a:endParaRPr/>
          </a:p>
        </p:txBody>
      </p:sp>
      <p:sp>
        <p:nvSpPr>
          <p:cNvPr id="570" name="Google Shape;570;p2">
            <a:hlinkClick r:id="rId6" action="ppaction://hlinksldjump"/>
          </p:cNvPr>
          <p:cNvSpPr txBox="1">
            <a:spLocks noGrp="1"/>
          </p:cNvSpPr>
          <p:nvPr>
            <p:ph type="title" idx="3"/>
          </p:nvPr>
        </p:nvSpPr>
        <p:spPr>
          <a:xfrm>
            <a:off x="2639100" y="3039525"/>
            <a:ext cx="1926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Breath Work</a:t>
            </a:r>
            <a:endParaRPr/>
          </a:p>
        </p:txBody>
      </p:sp>
      <p:sp>
        <p:nvSpPr>
          <p:cNvPr id="571" name="Google Shape;571;p2">
            <a:hlinkClick r:id="rId6" action="ppaction://hlinksldjump"/>
          </p:cNvPr>
          <p:cNvSpPr txBox="1">
            <a:spLocks noGrp="1"/>
          </p:cNvSpPr>
          <p:nvPr>
            <p:ph type="title" idx="4"/>
          </p:nvPr>
        </p:nvSpPr>
        <p:spPr>
          <a:xfrm>
            <a:off x="3155088" y="2260250"/>
            <a:ext cx="894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02</a:t>
            </a:r>
            <a:endParaRPr/>
          </a:p>
        </p:txBody>
      </p:sp>
      <p:sp>
        <p:nvSpPr>
          <p:cNvPr id="572" name="Google Shape;572;p2">
            <a:hlinkClick r:id="rId5" action="ppaction://hlinksldjump"/>
          </p:cNvPr>
          <p:cNvSpPr txBox="1">
            <a:spLocks noGrp="1"/>
          </p:cNvSpPr>
          <p:nvPr>
            <p:ph type="title" idx="7"/>
          </p:nvPr>
        </p:nvSpPr>
        <p:spPr>
          <a:xfrm>
            <a:off x="5081100" y="1792463"/>
            <a:ext cx="894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03</a:t>
            </a:r>
            <a:endParaRPr/>
          </a:p>
        </p:txBody>
      </p:sp>
      <p:sp>
        <p:nvSpPr>
          <p:cNvPr id="573" name="Google Shape;573;p2">
            <a:hlinkClick r:id="" action="ppaction://noaction"/>
          </p:cNvPr>
          <p:cNvSpPr txBox="1">
            <a:spLocks noGrp="1"/>
          </p:cNvSpPr>
          <p:nvPr>
            <p:ph type="title" idx="13"/>
          </p:nvPr>
        </p:nvSpPr>
        <p:spPr>
          <a:xfrm>
            <a:off x="7056438" y="2260125"/>
            <a:ext cx="894000" cy="46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04</a:t>
            </a:r>
            <a:endParaRPr/>
          </a:p>
        </p:txBody>
      </p:sp>
      <p:sp>
        <p:nvSpPr>
          <p:cNvPr id="574" name="Google Shape;574;p2"/>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solidFill>
                  <a:schemeClr val="dk2"/>
                </a:solidFill>
                <a:latin typeface="DM Serif Text"/>
                <a:ea typeface="DM Serif Text"/>
                <a:cs typeface="DM Serif Text"/>
                <a:sym typeface="DM Serif Text"/>
              </a:rPr>
              <a:t>Table of </a:t>
            </a:r>
            <a:r>
              <a:rPr lang="en"/>
              <a:t>c</a:t>
            </a:r>
            <a:r>
              <a:rPr lang="en">
                <a:solidFill>
                  <a:schemeClr val="dk2"/>
                </a:solidFill>
                <a:latin typeface="DM Serif Text"/>
                <a:ea typeface="DM Serif Text"/>
                <a:cs typeface="DM Serif Text"/>
                <a:sym typeface="DM Serif Text"/>
              </a:rPr>
              <a:t>ontents</a:t>
            </a:r>
            <a:endParaRPr>
              <a:solidFill>
                <a:schemeClr val="dk2"/>
              </a:solidFill>
              <a:latin typeface="DM Serif Text"/>
              <a:ea typeface="DM Serif Text"/>
              <a:cs typeface="DM Serif Text"/>
              <a:sym typeface="DM Serif Text"/>
            </a:endParaRPr>
          </a:p>
        </p:txBody>
      </p:sp>
      <p:pic>
        <p:nvPicPr>
          <p:cNvPr id="575" name="Google Shape;575;p2"/>
          <p:cNvPicPr preferRelativeResize="0"/>
          <p:nvPr/>
        </p:nvPicPr>
        <p:blipFill rotWithShape="1">
          <a:blip r:embed="rId7">
            <a:alphaModFix/>
          </a:blip>
          <a:srcRect/>
          <a:stretch/>
        </p:blipFill>
        <p:spPr>
          <a:xfrm>
            <a:off x="-363459" y="4342675"/>
            <a:ext cx="1230028" cy="992750"/>
          </a:xfrm>
          <a:prstGeom prst="rect">
            <a:avLst/>
          </a:prstGeom>
          <a:noFill/>
          <a:ln>
            <a:noFill/>
          </a:ln>
        </p:spPr>
      </p:pic>
      <p:pic>
        <p:nvPicPr>
          <p:cNvPr id="576" name="Google Shape;576;p2"/>
          <p:cNvPicPr preferRelativeResize="0"/>
          <p:nvPr/>
        </p:nvPicPr>
        <p:blipFill rotWithShape="1">
          <a:blip r:embed="rId8">
            <a:alphaModFix/>
          </a:blip>
          <a:srcRect/>
          <a:stretch/>
        </p:blipFill>
        <p:spPr>
          <a:xfrm>
            <a:off x="-267584" y="475975"/>
            <a:ext cx="1230028" cy="992750"/>
          </a:xfrm>
          <a:prstGeom prst="rect">
            <a:avLst/>
          </a:prstGeom>
          <a:noFill/>
          <a:ln>
            <a:noFill/>
          </a:ln>
        </p:spPr>
      </p:pic>
      <p:pic>
        <p:nvPicPr>
          <p:cNvPr id="577" name="Google Shape;577;p2"/>
          <p:cNvPicPr preferRelativeResize="0"/>
          <p:nvPr/>
        </p:nvPicPr>
        <p:blipFill rotWithShape="1">
          <a:blip r:embed="rId9">
            <a:alphaModFix/>
          </a:blip>
          <a:srcRect/>
          <a:stretch/>
        </p:blipFill>
        <p:spPr>
          <a:xfrm>
            <a:off x="-404173" y="-341075"/>
            <a:ext cx="1503225" cy="1213249"/>
          </a:xfrm>
          <a:prstGeom prst="rect">
            <a:avLst/>
          </a:prstGeom>
          <a:noFill/>
          <a:ln>
            <a:noFill/>
          </a:ln>
        </p:spPr>
      </p:pic>
      <p:pic>
        <p:nvPicPr>
          <p:cNvPr id="578" name="Google Shape;578;p2"/>
          <p:cNvPicPr preferRelativeResize="0"/>
          <p:nvPr/>
        </p:nvPicPr>
        <p:blipFill rotWithShape="1">
          <a:blip r:embed="rId10">
            <a:alphaModFix amt="35000"/>
          </a:blip>
          <a:srcRect/>
          <a:stretch/>
        </p:blipFill>
        <p:spPr>
          <a:xfrm>
            <a:off x="8262041" y="445025"/>
            <a:ext cx="1230028" cy="992750"/>
          </a:xfrm>
          <a:prstGeom prst="rect">
            <a:avLst/>
          </a:prstGeom>
          <a:noFill/>
          <a:ln>
            <a:noFill/>
          </a:ln>
        </p:spPr>
      </p:pic>
      <p:pic>
        <p:nvPicPr>
          <p:cNvPr id="579" name="Google Shape;579;p2"/>
          <p:cNvPicPr preferRelativeResize="0"/>
          <p:nvPr/>
        </p:nvPicPr>
        <p:blipFill rotWithShape="1">
          <a:blip r:embed="rId11">
            <a:alphaModFix/>
          </a:blip>
          <a:srcRect/>
          <a:stretch/>
        </p:blipFill>
        <p:spPr>
          <a:xfrm>
            <a:off x="7950452" y="-290275"/>
            <a:ext cx="1541625" cy="1244241"/>
          </a:xfrm>
          <a:prstGeom prst="rect">
            <a:avLst/>
          </a:prstGeom>
          <a:noFill/>
          <a:ln>
            <a:noFill/>
          </a:ln>
        </p:spPr>
      </p:pic>
      <p:pic>
        <p:nvPicPr>
          <p:cNvPr id="580" name="Google Shape;580;p2"/>
          <p:cNvPicPr preferRelativeResize="0"/>
          <p:nvPr/>
        </p:nvPicPr>
        <p:blipFill rotWithShape="1">
          <a:blip r:embed="rId12">
            <a:alphaModFix/>
          </a:blip>
          <a:srcRect/>
          <a:stretch/>
        </p:blipFill>
        <p:spPr>
          <a:xfrm>
            <a:off x="284738" y="4342664"/>
            <a:ext cx="856725" cy="691461"/>
          </a:xfrm>
          <a:prstGeom prst="rect">
            <a:avLst/>
          </a:prstGeom>
          <a:noFill/>
          <a:ln>
            <a:noFill/>
          </a:ln>
        </p:spPr>
      </p:pic>
      <p:pic>
        <p:nvPicPr>
          <p:cNvPr id="581" name="Google Shape;581;p2"/>
          <p:cNvPicPr preferRelativeResize="0"/>
          <p:nvPr/>
        </p:nvPicPr>
        <p:blipFill rotWithShape="1">
          <a:blip r:embed="rId13">
            <a:alphaModFix amt="51000"/>
          </a:blip>
          <a:srcRect/>
          <a:stretch/>
        </p:blipFill>
        <p:spPr>
          <a:xfrm>
            <a:off x="8417091" y="4342675"/>
            <a:ext cx="1230028" cy="992750"/>
          </a:xfrm>
          <a:prstGeom prst="rect">
            <a:avLst/>
          </a:prstGeom>
          <a:noFill/>
          <a:ln>
            <a:noFill/>
          </a:ln>
        </p:spPr>
      </p:pic>
      <p:pic>
        <p:nvPicPr>
          <p:cNvPr id="582" name="Google Shape;582;p2"/>
          <p:cNvPicPr preferRelativeResize="0"/>
          <p:nvPr/>
        </p:nvPicPr>
        <p:blipFill rotWithShape="1">
          <a:blip r:embed="rId14">
            <a:alphaModFix amt="83000"/>
          </a:blip>
          <a:srcRect/>
          <a:stretch/>
        </p:blipFill>
        <p:spPr>
          <a:xfrm>
            <a:off x="8039625" y="4242728"/>
            <a:ext cx="1104375" cy="891344"/>
          </a:xfrm>
          <a:prstGeom prst="rect">
            <a:avLst/>
          </a:prstGeom>
          <a:noFill/>
          <a:ln>
            <a:noFill/>
          </a:ln>
        </p:spPr>
      </p:pic>
      <p:pic>
        <p:nvPicPr>
          <p:cNvPr id="583" name="Google Shape;583;p2"/>
          <p:cNvPicPr preferRelativeResize="0"/>
          <p:nvPr/>
        </p:nvPicPr>
        <p:blipFill rotWithShape="1">
          <a:blip r:embed="rId15">
            <a:alphaModFix amt="60000"/>
          </a:blip>
          <a:srcRect/>
          <a:stretch/>
        </p:blipFill>
        <p:spPr>
          <a:xfrm rot="-487117">
            <a:off x="139955" y="2379644"/>
            <a:ext cx="223202" cy="223203"/>
          </a:xfrm>
          <a:prstGeom prst="rect">
            <a:avLst/>
          </a:prstGeom>
          <a:noFill/>
          <a:ln>
            <a:noFill/>
          </a:ln>
        </p:spPr>
      </p:pic>
      <p:pic>
        <p:nvPicPr>
          <p:cNvPr id="584" name="Google Shape;584;p2"/>
          <p:cNvPicPr preferRelativeResize="0"/>
          <p:nvPr/>
        </p:nvPicPr>
        <p:blipFill rotWithShape="1">
          <a:blip r:embed="rId15">
            <a:alphaModFix amt="60000"/>
          </a:blip>
          <a:srcRect/>
          <a:stretch/>
        </p:blipFill>
        <p:spPr>
          <a:xfrm rot="-487117">
            <a:off x="5864080" y="4796269"/>
            <a:ext cx="223202" cy="223203"/>
          </a:xfrm>
          <a:prstGeom prst="rect">
            <a:avLst/>
          </a:prstGeom>
          <a:noFill/>
          <a:ln>
            <a:noFill/>
          </a:ln>
        </p:spPr>
      </p:pic>
      <p:pic>
        <p:nvPicPr>
          <p:cNvPr id="585" name="Google Shape;585;p2"/>
          <p:cNvPicPr preferRelativeResize="0"/>
          <p:nvPr/>
        </p:nvPicPr>
        <p:blipFill rotWithShape="1">
          <a:blip r:embed="rId16">
            <a:alphaModFix amt="60000"/>
          </a:blip>
          <a:srcRect/>
          <a:stretch/>
        </p:blipFill>
        <p:spPr>
          <a:xfrm rot="-487117">
            <a:off x="8706080" y="2274894"/>
            <a:ext cx="223202" cy="223203"/>
          </a:xfrm>
          <a:prstGeom prst="rect">
            <a:avLst/>
          </a:prstGeom>
          <a:noFill/>
          <a:ln>
            <a:noFill/>
          </a:ln>
        </p:spPr>
      </p:pic>
      <p:pic>
        <p:nvPicPr>
          <p:cNvPr id="586" name="Google Shape;586;p2"/>
          <p:cNvPicPr preferRelativeResize="0"/>
          <p:nvPr/>
        </p:nvPicPr>
        <p:blipFill rotWithShape="1">
          <a:blip r:embed="rId16">
            <a:alphaModFix amt="60000"/>
          </a:blip>
          <a:srcRect/>
          <a:stretch/>
        </p:blipFill>
        <p:spPr>
          <a:xfrm rot="-487117">
            <a:off x="2401255" y="4457444"/>
            <a:ext cx="223202" cy="223203"/>
          </a:xfrm>
          <a:prstGeom prst="rect">
            <a:avLst/>
          </a:prstGeom>
          <a:noFill/>
          <a:ln>
            <a:noFill/>
          </a:ln>
        </p:spPr>
      </p:pic>
      <p:sp>
        <p:nvSpPr>
          <p:cNvPr id="587" name="Google Shape;587;p2">
            <a:hlinkClick r:id="rId17"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2">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2">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2"/>
          <p:cNvSpPr txBox="1">
            <a:spLocks noGrp="1"/>
          </p:cNvSpPr>
          <p:nvPr>
            <p:ph type="subTitle" idx="1"/>
          </p:nvPr>
        </p:nvSpPr>
        <p:spPr>
          <a:xfrm>
            <a:off x="713100" y="3032338"/>
            <a:ext cx="1926000" cy="543600"/>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600"/>
              <a:buNone/>
            </a:pPr>
            <a:endParaRPr/>
          </a:p>
        </p:txBody>
      </p:sp>
      <p:sp>
        <p:nvSpPr>
          <p:cNvPr id="591" name="Google Shape;591;p2"/>
          <p:cNvSpPr txBox="1">
            <a:spLocks noGrp="1"/>
          </p:cNvSpPr>
          <p:nvPr>
            <p:ph type="subTitle" idx="5"/>
          </p:nvPr>
        </p:nvSpPr>
        <p:spPr>
          <a:xfrm>
            <a:off x="2639100" y="3501575"/>
            <a:ext cx="1926000" cy="543600"/>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600"/>
              <a:buNone/>
            </a:pPr>
            <a:endParaRPr/>
          </a:p>
        </p:txBody>
      </p:sp>
      <p:sp>
        <p:nvSpPr>
          <p:cNvPr id="592" name="Google Shape;592;p2"/>
          <p:cNvSpPr txBox="1">
            <a:spLocks noGrp="1"/>
          </p:cNvSpPr>
          <p:nvPr>
            <p:ph type="subTitle" idx="8"/>
          </p:nvPr>
        </p:nvSpPr>
        <p:spPr>
          <a:xfrm>
            <a:off x="4565100" y="3032313"/>
            <a:ext cx="1926000" cy="543600"/>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600"/>
              <a:buNone/>
            </a:pPr>
            <a:endParaRPr/>
          </a:p>
        </p:txBody>
      </p:sp>
      <p:sp>
        <p:nvSpPr>
          <p:cNvPr id="593" name="Google Shape;593;p2"/>
          <p:cNvSpPr txBox="1">
            <a:spLocks noGrp="1"/>
          </p:cNvSpPr>
          <p:nvPr>
            <p:ph type="subTitle" idx="14"/>
          </p:nvPr>
        </p:nvSpPr>
        <p:spPr>
          <a:xfrm>
            <a:off x="6491100" y="3501550"/>
            <a:ext cx="1926000" cy="543600"/>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1000"/>
                                        <p:tgtEl>
                                          <p:spTgt spid="5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0"/>
                                        </p:tgtEl>
                                        <p:attrNameLst>
                                          <p:attrName>style.visibility</p:attrName>
                                        </p:attrNameLst>
                                      </p:cBhvr>
                                      <p:to>
                                        <p:strVal val="visible"/>
                                      </p:to>
                                    </p:set>
                                    <p:animEffect transition="in" filter="fade">
                                      <p:cBhvr>
                                        <p:cTn id="11" dur="1000"/>
                                        <p:tgtEl>
                                          <p:spTgt spid="57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67"/>
                                        </p:tgtEl>
                                        <p:attrNameLst>
                                          <p:attrName>style.visibility</p:attrName>
                                        </p:attrNameLst>
                                      </p:cBhvr>
                                      <p:to>
                                        <p:strVal val="visible"/>
                                      </p:to>
                                    </p:set>
                                    <p:animEffect transition="in" filter="fade">
                                      <p:cBhvr>
                                        <p:cTn id="15" dur="1000"/>
                                        <p:tgtEl>
                                          <p:spTgt spid="56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68"/>
                                        </p:tgtEl>
                                        <p:attrNameLst>
                                          <p:attrName>style.visibility</p:attrName>
                                        </p:attrNameLst>
                                      </p:cBhvr>
                                      <p:to>
                                        <p:strVal val="visible"/>
                                      </p:to>
                                    </p:set>
                                    <p:animEffect transition="in" filter="fade">
                                      <p:cBhvr>
                                        <p:cTn id="19" dur="10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g25f834c9d55_0_16"/>
          <p:cNvPicPr preferRelativeResize="0"/>
          <p:nvPr/>
        </p:nvPicPr>
        <p:blipFill>
          <a:blip r:embed="rId3">
            <a:alphaModFix/>
          </a:blip>
          <a:stretch>
            <a:fillRect/>
          </a:stretch>
        </p:blipFill>
        <p:spPr>
          <a:xfrm>
            <a:off x="1669375" y="0"/>
            <a:ext cx="5726164"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13"/>
          <p:cNvPicPr preferRelativeResize="0"/>
          <p:nvPr/>
        </p:nvPicPr>
        <p:blipFill rotWithShape="1">
          <a:blip r:embed="rId3">
            <a:alphaModFix/>
          </a:blip>
          <a:srcRect l="15266" t="3832" r="9640" b="5124"/>
          <a:stretch/>
        </p:blipFill>
        <p:spPr>
          <a:xfrm>
            <a:off x="7387226" y="2061101"/>
            <a:ext cx="1043675" cy="1021275"/>
          </a:xfrm>
          <a:prstGeom prst="rect">
            <a:avLst/>
          </a:prstGeom>
          <a:noFill/>
          <a:ln>
            <a:noFill/>
          </a:ln>
        </p:spPr>
      </p:pic>
      <p:sp>
        <p:nvSpPr>
          <p:cNvPr id="871" name="Google Shape;871;p13"/>
          <p:cNvSpPr txBox="1">
            <a:spLocks noGrp="1"/>
          </p:cNvSpPr>
          <p:nvPr>
            <p:ph type="title"/>
          </p:nvPr>
        </p:nvSpPr>
        <p:spPr>
          <a:xfrm>
            <a:off x="4275250" y="1522100"/>
            <a:ext cx="2867400" cy="1400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
              <a:t>Breath Work</a:t>
            </a:r>
            <a:endParaRPr/>
          </a:p>
        </p:txBody>
      </p:sp>
      <p:sp>
        <p:nvSpPr>
          <p:cNvPr id="872" name="Google Shape;872;p13"/>
          <p:cNvSpPr txBox="1">
            <a:spLocks noGrp="1"/>
          </p:cNvSpPr>
          <p:nvPr>
            <p:ph type="title" idx="2"/>
          </p:nvPr>
        </p:nvSpPr>
        <p:spPr>
          <a:xfrm>
            <a:off x="7410763" y="2150825"/>
            <a:ext cx="996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a:t>02</a:t>
            </a:r>
            <a:endParaRPr/>
          </a:p>
        </p:txBody>
      </p:sp>
      <p:pic>
        <p:nvPicPr>
          <p:cNvPr id="873" name="Google Shape;873;p13"/>
          <p:cNvPicPr preferRelativeResize="0"/>
          <p:nvPr/>
        </p:nvPicPr>
        <p:blipFill rotWithShape="1">
          <a:blip r:embed="rId4">
            <a:alphaModFix amt="60000"/>
          </a:blip>
          <a:srcRect/>
          <a:stretch/>
        </p:blipFill>
        <p:spPr>
          <a:xfrm rot="-487117">
            <a:off x="4460393" y="1364606"/>
            <a:ext cx="223202" cy="223203"/>
          </a:xfrm>
          <a:prstGeom prst="rect">
            <a:avLst/>
          </a:prstGeom>
          <a:noFill/>
          <a:ln>
            <a:noFill/>
          </a:ln>
        </p:spPr>
      </p:pic>
      <p:sp>
        <p:nvSpPr>
          <p:cNvPr id="874" name="Google Shape;874;p13">
            <a:hlinkClick r:id="rId5"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13">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3">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3"/>
          <p:cNvGrpSpPr/>
          <p:nvPr/>
        </p:nvGrpSpPr>
        <p:grpSpPr>
          <a:xfrm>
            <a:off x="1435033" y="1529175"/>
            <a:ext cx="1907002" cy="5895767"/>
            <a:chOff x="2144825" y="1916833"/>
            <a:chExt cx="1043675" cy="3226668"/>
          </a:xfrm>
        </p:grpSpPr>
        <p:sp>
          <p:nvSpPr>
            <p:cNvPr id="878" name="Google Shape;878;p13"/>
            <p:cNvSpPr/>
            <p:nvPr/>
          </p:nvSpPr>
          <p:spPr>
            <a:xfrm>
              <a:off x="2472929" y="1916833"/>
              <a:ext cx="715571" cy="1422331"/>
            </a:xfrm>
            <a:custGeom>
              <a:avLst/>
              <a:gdLst/>
              <a:ahLst/>
              <a:cxnLst/>
              <a:rect l="l" t="t" r="r" b="b"/>
              <a:pathLst>
                <a:path w="16647" h="33089" extrusionOk="0">
                  <a:moveTo>
                    <a:pt x="9437" y="0"/>
                  </a:moveTo>
                  <a:cubicBezTo>
                    <a:pt x="9719" y="1035"/>
                    <a:pt x="10079" y="2148"/>
                    <a:pt x="10236" y="3214"/>
                  </a:cubicBezTo>
                  <a:cubicBezTo>
                    <a:pt x="10220" y="4029"/>
                    <a:pt x="10001" y="4844"/>
                    <a:pt x="10032" y="5690"/>
                  </a:cubicBezTo>
                  <a:cubicBezTo>
                    <a:pt x="10064" y="5988"/>
                    <a:pt x="10189" y="6270"/>
                    <a:pt x="10330" y="6521"/>
                  </a:cubicBezTo>
                  <a:cubicBezTo>
                    <a:pt x="11130" y="6505"/>
                    <a:pt x="11898" y="6255"/>
                    <a:pt x="12619" y="5925"/>
                  </a:cubicBezTo>
                  <a:lnTo>
                    <a:pt x="12636" y="5917"/>
                  </a:lnTo>
                  <a:lnTo>
                    <a:pt x="12636" y="5917"/>
                  </a:lnTo>
                  <a:cubicBezTo>
                    <a:pt x="12131" y="6547"/>
                    <a:pt x="11318" y="6805"/>
                    <a:pt x="10550" y="6897"/>
                  </a:cubicBezTo>
                  <a:lnTo>
                    <a:pt x="10644" y="7023"/>
                  </a:lnTo>
                  <a:cubicBezTo>
                    <a:pt x="11553" y="8088"/>
                    <a:pt x="12572" y="9045"/>
                    <a:pt x="13684" y="9891"/>
                  </a:cubicBezTo>
                  <a:cubicBezTo>
                    <a:pt x="14421" y="10424"/>
                    <a:pt x="15205" y="10941"/>
                    <a:pt x="15848" y="11584"/>
                  </a:cubicBezTo>
                  <a:cubicBezTo>
                    <a:pt x="16161" y="11897"/>
                    <a:pt x="16412" y="12258"/>
                    <a:pt x="16396" y="12712"/>
                  </a:cubicBezTo>
                  <a:cubicBezTo>
                    <a:pt x="16365" y="13371"/>
                    <a:pt x="16004" y="14013"/>
                    <a:pt x="15612" y="14515"/>
                  </a:cubicBezTo>
                  <a:cubicBezTo>
                    <a:pt x="15174" y="15016"/>
                    <a:pt x="14233" y="15267"/>
                    <a:pt x="14139" y="16020"/>
                  </a:cubicBezTo>
                  <a:cubicBezTo>
                    <a:pt x="14123" y="16537"/>
                    <a:pt x="14358" y="16991"/>
                    <a:pt x="14719" y="17352"/>
                  </a:cubicBezTo>
                  <a:cubicBezTo>
                    <a:pt x="14876" y="17493"/>
                    <a:pt x="15064" y="17618"/>
                    <a:pt x="15158" y="17822"/>
                  </a:cubicBezTo>
                  <a:cubicBezTo>
                    <a:pt x="15471" y="18465"/>
                    <a:pt x="14876" y="19029"/>
                    <a:pt x="14405" y="19405"/>
                  </a:cubicBezTo>
                  <a:cubicBezTo>
                    <a:pt x="13778" y="19876"/>
                    <a:pt x="12995" y="20158"/>
                    <a:pt x="12556" y="20847"/>
                  </a:cubicBezTo>
                  <a:cubicBezTo>
                    <a:pt x="12509" y="20941"/>
                    <a:pt x="12572" y="21067"/>
                    <a:pt x="12681" y="21082"/>
                  </a:cubicBezTo>
                  <a:cubicBezTo>
                    <a:pt x="12854" y="21082"/>
                    <a:pt x="12963" y="21004"/>
                    <a:pt x="13105" y="21004"/>
                  </a:cubicBezTo>
                  <a:cubicBezTo>
                    <a:pt x="13212" y="20992"/>
                    <a:pt x="13323" y="20984"/>
                    <a:pt x="13433" y="20984"/>
                  </a:cubicBezTo>
                  <a:cubicBezTo>
                    <a:pt x="13756" y="20984"/>
                    <a:pt x="14078" y="21052"/>
                    <a:pt x="14311" y="21286"/>
                  </a:cubicBezTo>
                  <a:cubicBezTo>
                    <a:pt x="14468" y="21427"/>
                    <a:pt x="14625" y="21600"/>
                    <a:pt x="14750" y="21788"/>
                  </a:cubicBezTo>
                  <a:cubicBezTo>
                    <a:pt x="15001" y="22117"/>
                    <a:pt x="14985" y="22760"/>
                    <a:pt x="14547" y="22932"/>
                  </a:cubicBezTo>
                  <a:cubicBezTo>
                    <a:pt x="14092" y="22979"/>
                    <a:pt x="13700" y="23308"/>
                    <a:pt x="13622" y="23763"/>
                  </a:cubicBezTo>
                  <a:cubicBezTo>
                    <a:pt x="13496" y="24452"/>
                    <a:pt x="13857" y="25158"/>
                    <a:pt x="13888" y="25847"/>
                  </a:cubicBezTo>
                  <a:cubicBezTo>
                    <a:pt x="13982" y="26741"/>
                    <a:pt x="13810" y="27681"/>
                    <a:pt x="13324" y="28434"/>
                  </a:cubicBezTo>
                  <a:cubicBezTo>
                    <a:pt x="12667" y="29426"/>
                    <a:pt x="11458" y="29539"/>
                    <a:pt x="10326" y="29539"/>
                  </a:cubicBezTo>
                  <a:cubicBezTo>
                    <a:pt x="10081" y="29539"/>
                    <a:pt x="9840" y="29534"/>
                    <a:pt x="9609" y="29531"/>
                  </a:cubicBezTo>
                  <a:cubicBezTo>
                    <a:pt x="8348" y="29508"/>
                    <a:pt x="7185" y="29415"/>
                    <a:pt x="6113" y="29415"/>
                  </a:cubicBezTo>
                  <a:cubicBezTo>
                    <a:pt x="3588" y="29415"/>
                    <a:pt x="1574" y="29931"/>
                    <a:pt x="1" y="33089"/>
                  </a:cubicBezTo>
                  <a:cubicBezTo>
                    <a:pt x="1448" y="30376"/>
                    <a:pt x="3080" y="29540"/>
                    <a:pt x="5764" y="29540"/>
                  </a:cubicBezTo>
                  <a:cubicBezTo>
                    <a:pt x="6104" y="29540"/>
                    <a:pt x="6460" y="29553"/>
                    <a:pt x="6835" y="29578"/>
                  </a:cubicBezTo>
                  <a:cubicBezTo>
                    <a:pt x="7935" y="29578"/>
                    <a:pt x="9069" y="29730"/>
                    <a:pt x="10187" y="29730"/>
                  </a:cubicBezTo>
                  <a:cubicBezTo>
                    <a:pt x="10931" y="29730"/>
                    <a:pt x="11669" y="29663"/>
                    <a:pt x="12383" y="29437"/>
                  </a:cubicBezTo>
                  <a:cubicBezTo>
                    <a:pt x="13794" y="28904"/>
                    <a:pt x="14249" y="27195"/>
                    <a:pt x="14108" y="25832"/>
                  </a:cubicBezTo>
                  <a:cubicBezTo>
                    <a:pt x="14061" y="25236"/>
                    <a:pt x="13888" y="24688"/>
                    <a:pt x="13826" y="24123"/>
                  </a:cubicBezTo>
                  <a:cubicBezTo>
                    <a:pt x="13778" y="23716"/>
                    <a:pt x="14029" y="23277"/>
                    <a:pt x="14437" y="23198"/>
                  </a:cubicBezTo>
                  <a:cubicBezTo>
                    <a:pt x="14860" y="23167"/>
                    <a:pt x="15142" y="22760"/>
                    <a:pt x="15158" y="22368"/>
                  </a:cubicBezTo>
                  <a:cubicBezTo>
                    <a:pt x="15174" y="22117"/>
                    <a:pt x="15095" y="21850"/>
                    <a:pt x="14954" y="21647"/>
                  </a:cubicBezTo>
                  <a:cubicBezTo>
                    <a:pt x="14672" y="21255"/>
                    <a:pt x="14311" y="20847"/>
                    <a:pt x="13794" y="20769"/>
                  </a:cubicBezTo>
                  <a:cubicBezTo>
                    <a:pt x="13660" y="20749"/>
                    <a:pt x="13491" y="20734"/>
                    <a:pt x="13322" y="20734"/>
                  </a:cubicBezTo>
                  <a:cubicBezTo>
                    <a:pt x="13186" y="20734"/>
                    <a:pt x="13051" y="20744"/>
                    <a:pt x="12933" y="20767"/>
                  </a:cubicBezTo>
                  <a:lnTo>
                    <a:pt x="12933" y="20767"/>
                  </a:lnTo>
                  <a:cubicBezTo>
                    <a:pt x="13216" y="20474"/>
                    <a:pt x="13608" y="20187"/>
                    <a:pt x="13967" y="20001"/>
                  </a:cubicBezTo>
                  <a:cubicBezTo>
                    <a:pt x="14750" y="19562"/>
                    <a:pt x="15863" y="18731"/>
                    <a:pt x="15377" y="17712"/>
                  </a:cubicBezTo>
                  <a:cubicBezTo>
                    <a:pt x="15283" y="17477"/>
                    <a:pt x="15079" y="17336"/>
                    <a:pt x="14891" y="17180"/>
                  </a:cubicBezTo>
                  <a:cubicBezTo>
                    <a:pt x="14735" y="17023"/>
                    <a:pt x="14609" y="16835"/>
                    <a:pt x="14531" y="16647"/>
                  </a:cubicBezTo>
                  <a:cubicBezTo>
                    <a:pt x="14327" y="16255"/>
                    <a:pt x="14311" y="15816"/>
                    <a:pt x="14688" y="15534"/>
                  </a:cubicBezTo>
                  <a:cubicBezTo>
                    <a:pt x="15032" y="15220"/>
                    <a:pt x="15456" y="15032"/>
                    <a:pt x="15785" y="14672"/>
                  </a:cubicBezTo>
                  <a:cubicBezTo>
                    <a:pt x="16224" y="14107"/>
                    <a:pt x="16600" y="13465"/>
                    <a:pt x="16631" y="12712"/>
                  </a:cubicBezTo>
                  <a:cubicBezTo>
                    <a:pt x="16647" y="12211"/>
                    <a:pt x="16349" y="11756"/>
                    <a:pt x="16004" y="11427"/>
                  </a:cubicBezTo>
                  <a:cubicBezTo>
                    <a:pt x="15346" y="10769"/>
                    <a:pt x="14562" y="10251"/>
                    <a:pt x="13810" y="9703"/>
                  </a:cubicBezTo>
                  <a:cubicBezTo>
                    <a:pt x="12753" y="8918"/>
                    <a:pt x="11755" y="8017"/>
                    <a:pt x="10885" y="7028"/>
                  </a:cubicBezTo>
                  <a:lnTo>
                    <a:pt x="10885" y="7028"/>
                  </a:lnTo>
                  <a:cubicBezTo>
                    <a:pt x="11606" y="6887"/>
                    <a:pt x="12335" y="6574"/>
                    <a:pt x="12775" y="5972"/>
                  </a:cubicBezTo>
                  <a:lnTo>
                    <a:pt x="12807" y="5941"/>
                  </a:lnTo>
                  <a:cubicBezTo>
                    <a:pt x="12807" y="5925"/>
                    <a:pt x="12822" y="5941"/>
                    <a:pt x="12838" y="5894"/>
                  </a:cubicBezTo>
                  <a:cubicBezTo>
                    <a:pt x="12876" y="5807"/>
                    <a:pt x="12794" y="5739"/>
                    <a:pt x="12711" y="5739"/>
                  </a:cubicBezTo>
                  <a:cubicBezTo>
                    <a:pt x="12690" y="5739"/>
                    <a:pt x="12669" y="5743"/>
                    <a:pt x="12650" y="5753"/>
                  </a:cubicBezTo>
                  <a:cubicBezTo>
                    <a:pt x="12603" y="5769"/>
                    <a:pt x="12478" y="5831"/>
                    <a:pt x="12415" y="5863"/>
                  </a:cubicBezTo>
                  <a:cubicBezTo>
                    <a:pt x="11785" y="6155"/>
                    <a:pt x="11110" y="6356"/>
                    <a:pt x="10404" y="6394"/>
                  </a:cubicBezTo>
                  <a:lnTo>
                    <a:pt x="10404" y="6394"/>
                  </a:lnTo>
                  <a:cubicBezTo>
                    <a:pt x="9825" y="5413"/>
                    <a:pt x="10345" y="4267"/>
                    <a:pt x="10299" y="3198"/>
                  </a:cubicBezTo>
                  <a:cubicBezTo>
                    <a:pt x="10111" y="2132"/>
                    <a:pt x="9735" y="1051"/>
                    <a:pt x="943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3"/>
            <p:cNvSpPr/>
            <p:nvPr/>
          </p:nvSpPr>
          <p:spPr>
            <a:xfrm>
              <a:off x="2443957" y="3339120"/>
              <a:ext cx="29015" cy="49906"/>
            </a:xfrm>
            <a:custGeom>
              <a:avLst/>
              <a:gdLst/>
              <a:ahLst/>
              <a:cxnLst/>
              <a:rect l="l" t="t" r="r" b="b"/>
              <a:pathLst>
                <a:path w="675" h="1161" extrusionOk="0">
                  <a:moveTo>
                    <a:pt x="675" y="1"/>
                  </a:moveTo>
                  <a:cubicBezTo>
                    <a:pt x="299" y="299"/>
                    <a:pt x="79" y="691"/>
                    <a:pt x="1" y="1161"/>
                  </a:cubicBezTo>
                  <a:cubicBezTo>
                    <a:pt x="377" y="879"/>
                    <a:pt x="612" y="471"/>
                    <a:pt x="6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3"/>
            <p:cNvSpPr/>
            <p:nvPr/>
          </p:nvSpPr>
          <p:spPr>
            <a:xfrm>
              <a:off x="2144825" y="3814835"/>
              <a:ext cx="240587" cy="1328666"/>
            </a:xfrm>
            <a:custGeom>
              <a:avLst/>
              <a:gdLst/>
              <a:ahLst/>
              <a:cxnLst/>
              <a:rect l="l" t="t" r="r" b="b"/>
              <a:pathLst>
                <a:path w="5597" h="30910" extrusionOk="0">
                  <a:moveTo>
                    <a:pt x="1646" y="0"/>
                  </a:moveTo>
                  <a:lnTo>
                    <a:pt x="1646" y="0"/>
                  </a:lnTo>
                  <a:cubicBezTo>
                    <a:pt x="0" y="2179"/>
                    <a:pt x="235" y="5157"/>
                    <a:pt x="800" y="7680"/>
                  </a:cubicBezTo>
                  <a:cubicBezTo>
                    <a:pt x="1145" y="8950"/>
                    <a:pt x="1223" y="10282"/>
                    <a:pt x="1317" y="11599"/>
                  </a:cubicBezTo>
                  <a:cubicBezTo>
                    <a:pt x="1395" y="12916"/>
                    <a:pt x="1458" y="14232"/>
                    <a:pt x="1568" y="15549"/>
                  </a:cubicBezTo>
                  <a:cubicBezTo>
                    <a:pt x="1756" y="18229"/>
                    <a:pt x="2853" y="20690"/>
                    <a:pt x="3496" y="23261"/>
                  </a:cubicBezTo>
                  <a:cubicBezTo>
                    <a:pt x="4123" y="25816"/>
                    <a:pt x="4530" y="28465"/>
                    <a:pt x="5596" y="30910"/>
                  </a:cubicBezTo>
                  <a:cubicBezTo>
                    <a:pt x="4640" y="28418"/>
                    <a:pt x="4279" y="25800"/>
                    <a:pt x="3700" y="23214"/>
                  </a:cubicBezTo>
                  <a:cubicBezTo>
                    <a:pt x="3104" y="20643"/>
                    <a:pt x="1991" y="18182"/>
                    <a:pt x="1819" y="15533"/>
                  </a:cubicBezTo>
                  <a:cubicBezTo>
                    <a:pt x="1646" y="13558"/>
                    <a:pt x="1599" y="11568"/>
                    <a:pt x="1380" y="9593"/>
                  </a:cubicBezTo>
                  <a:cubicBezTo>
                    <a:pt x="1317" y="8934"/>
                    <a:pt x="1176" y="8276"/>
                    <a:pt x="988" y="7633"/>
                  </a:cubicBezTo>
                  <a:cubicBezTo>
                    <a:pt x="392" y="5141"/>
                    <a:pt x="110" y="2226"/>
                    <a:pt x="164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81" name="Google Shape;881;p13"/>
          <p:cNvPicPr preferRelativeResize="0"/>
          <p:nvPr/>
        </p:nvPicPr>
        <p:blipFill rotWithShape="1">
          <a:blip r:embed="rId6">
            <a:alphaModFix/>
          </a:blip>
          <a:srcRect/>
          <a:stretch/>
        </p:blipFill>
        <p:spPr>
          <a:xfrm flipH="1">
            <a:off x="583724" y="601097"/>
            <a:ext cx="2168550" cy="1750225"/>
          </a:xfrm>
          <a:prstGeom prst="rect">
            <a:avLst/>
          </a:prstGeom>
          <a:noFill/>
          <a:ln>
            <a:noFill/>
          </a:ln>
        </p:spPr>
      </p:pic>
      <p:pic>
        <p:nvPicPr>
          <p:cNvPr id="882" name="Google Shape;882;p13"/>
          <p:cNvPicPr preferRelativeResize="0"/>
          <p:nvPr/>
        </p:nvPicPr>
        <p:blipFill rotWithShape="1">
          <a:blip r:embed="rId7">
            <a:alphaModFix/>
          </a:blip>
          <a:srcRect/>
          <a:stretch/>
        </p:blipFill>
        <p:spPr>
          <a:xfrm>
            <a:off x="386147" y="2061100"/>
            <a:ext cx="1887500" cy="1523400"/>
          </a:xfrm>
          <a:prstGeom prst="rect">
            <a:avLst/>
          </a:prstGeom>
          <a:noFill/>
          <a:ln>
            <a:noFill/>
          </a:ln>
        </p:spPr>
      </p:pic>
      <p:pic>
        <p:nvPicPr>
          <p:cNvPr id="883" name="Google Shape;883;p13"/>
          <p:cNvPicPr preferRelativeResize="0"/>
          <p:nvPr/>
        </p:nvPicPr>
        <p:blipFill rotWithShape="1">
          <a:blip r:embed="rId8">
            <a:alphaModFix/>
          </a:blip>
          <a:srcRect/>
          <a:stretch/>
        </p:blipFill>
        <p:spPr>
          <a:xfrm>
            <a:off x="583733" y="3376138"/>
            <a:ext cx="690350" cy="557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1"/>
                                        </p:tgtEl>
                                        <p:attrNameLst>
                                          <p:attrName>style.visibility</p:attrName>
                                        </p:attrNameLst>
                                      </p:cBhvr>
                                      <p:to>
                                        <p:strVal val="visible"/>
                                      </p:to>
                                    </p:set>
                                    <p:animEffect transition="in" filter="fade">
                                      <p:cBhvr>
                                        <p:cTn id="7" dur="1000"/>
                                        <p:tgtEl>
                                          <p:spTgt spid="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t>Let’s Practice</a:t>
            </a:r>
            <a:endParaRPr/>
          </a:p>
        </p:txBody>
      </p:sp>
      <p:sp>
        <p:nvSpPr>
          <p:cNvPr id="889" name="Google Shape;889;p14"/>
          <p:cNvSpPr txBox="1">
            <a:spLocks noGrp="1"/>
          </p:cNvSpPr>
          <p:nvPr>
            <p:ph type="title" idx="3"/>
          </p:nvPr>
        </p:nvSpPr>
        <p:spPr>
          <a:xfrm>
            <a:off x="3693861" y="3780817"/>
            <a:ext cx="2045700" cy="756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Square Breathing</a:t>
            </a:r>
            <a:endParaRPr/>
          </a:p>
        </p:txBody>
      </p:sp>
      <p:sp>
        <p:nvSpPr>
          <p:cNvPr id="890" name="Google Shape;890;p14"/>
          <p:cNvSpPr txBox="1">
            <a:spLocks noGrp="1"/>
          </p:cNvSpPr>
          <p:nvPr>
            <p:ph type="title" idx="5"/>
          </p:nvPr>
        </p:nvSpPr>
        <p:spPr>
          <a:xfrm>
            <a:off x="2435850" y="2068742"/>
            <a:ext cx="2127300" cy="44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Ocean Breath</a:t>
            </a:r>
            <a:endParaRPr/>
          </a:p>
        </p:txBody>
      </p:sp>
      <p:sp>
        <p:nvSpPr>
          <p:cNvPr id="891" name="Google Shape;891;p14"/>
          <p:cNvSpPr txBox="1">
            <a:spLocks noGrp="1"/>
          </p:cNvSpPr>
          <p:nvPr>
            <p:ph type="title" idx="7"/>
          </p:nvPr>
        </p:nvSpPr>
        <p:spPr>
          <a:xfrm>
            <a:off x="4851610" y="2068743"/>
            <a:ext cx="2045700" cy="44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Lions Breath</a:t>
            </a:r>
            <a:endParaRPr/>
          </a:p>
        </p:txBody>
      </p:sp>
      <p:sp>
        <p:nvSpPr>
          <p:cNvPr id="892" name="Google Shape;892;p14">
            <a:hlinkClick r:id="rId3"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4">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4">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5" name="Google Shape;895;p14"/>
          <p:cNvPicPr preferRelativeResize="0"/>
          <p:nvPr/>
        </p:nvPicPr>
        <p:blipFill rotWithShape="1">
          <a:blip r:embed="rId4">
            <a:alphaModFix/>
          </a:blip>
          <a:srcRect l="15266" t="3832" r="9640" b="5124"/>
          <a:stretch/>
        </p:blipFill>
        <p:spPr>
          <a:xfrm>
            <a:off x="4405650" y="2984750"/>
            <a:ext cx="622032" cy="608700"/>
          </a:xfrm>
          <a:prstGeom prst="rect">
            <a:avLst/>
          </a:prstGeom>
          <a:noFill/>
          <a:ln>
            <a:noFill/>
          </a:ln>
        </p:spPr>
      </p:pic>
      <p:pic>
        <p:nvPicPr>
          <p:cNvPr id="896" name="Google Shape;896;p14"/>
          <p:cNvPicPr preferRelativeResize="0"/>
          <p:nvPr/>
        </p:nvPicPr>
        <p:blipFill rotWithShape="1">
          <a:blip r:embed="rId4">
            <a:alphaModFix/>
          </a:blip>
          <a:srcRect l="15266" t="3832" r="9640" b="5124"/>
          <a:stretch/>
        </p:blipFill>
        <p:spPr>
          <a:xfrm>
            <a:off x="3044188" y="1460050"/>
            <a:ext cx="622032" cy="608700"/>
          </a:xfrm>
          <a:prstGeom prst="rect">
            <a:avLst/>
          </a:prstGeom>
          <a:noFill/>
          <a:ln>
            <a:noFill/>
          </a:ln>
        </p:spPr>
      </p:pic>
      <p:pic>
        <p:nvPicPr>
          <p:cNvPr id="897" name="Google Shape;897;p14"/>
          <p:cNvPicPr preferRelativeResize="0"/>
          <p:nvPr/>
        </p:nvPicPr>
        <p:blipFill rotWithShape="1">
          <a:blip r:embed="rId4">
            <a:alphaModFix/>
          </a:blip>
          <a:srcRect l="15266" t="3832" r="9640" b="5124"/>
          <a:stretch/>
        </p:blipFill>
        <p:spPr>
          <a:xfrm>
            <a:off x="5459950" y="1460050"/>
            <a:ext cx="622032" cy="608700"/>
          </a:xfrm>
          <a:prstGeom prst="rect">
            <a:avLst/>
          </a:prstGeom>
          <a:noFill/>
          <a:ln>
            <a:noFill/>
          </a:ln>
        </p:spPr>
      </p:pic>
      <p:grpSp>
        <p:nvGrpSpPr>
          <p:cNvPr id="898" name="Google Shape;898;p14"/>
          <p:cNvGrpSpPr/>
          <p:nvPr/>
        </p:nvGrpSpPr>
        <p:grpSpPr>
          <a:xfrm>
            <a:off x="5609688" y="1584625"/>
            <a:ext cx="322525" cy="359550"/>
            <a:chOff x="5048050" y="1657800"/>
            <a:chExt cx="322525" cy="359550"/>
          </a:xfrm>
        </p:grpSpPr>
        <p:sp>
          <p:nvSpPr>
            <p:cNvPr id="899" name="Google Shape;899;p14"/>
            <p:cNvSpPr/>
            <p:nvPr/>
          </p:nvSpPr>
          <p:spPr>
            <a:xfrm>
              <a:off x="5048050" y="1657800"/>
              <a:ext cx="322525" cy="359550"/>
            </a:xfrm>
            <a:custGeom>
              <a:avLst/>
              <a:gdLst/>
              <a:ahLst/>
              <a:cxnLst/>
              <a:rect l="l" t="t" r="r" b="b"/>
              <a:pathLst>
                <a:path w="12901" h="14382" extrusionOk="0">
                  <a:moveTo>
                    <a:pt x="6923" y="5228"/>
                  </a:moveTo>
                  <a:cubicBezTo>
                    <a:pt x="6977" y="5228"/>
                    <a:pt x="7012" y="5264"/>
                    <a:pt x="7012" y="5317"/>
                  </a:cubicBezTo>
                  <a:lnTo>
                    <a:pt x="7012" y="6352"/>
                  </a:lnTo>
                  <a:cubicBezTo>
                    <a:pt x="7012" y="6495"/>
                    <a:pt x="7137" y="6620"/>
                    <a:pt x="7298" y="6620"/>
                  </a:cubicBezTo>
                  <a:lnTo>
                    <a:pt x="8315" y="6620"/>
                  </a:lnTo>
                  <a:cubicBezTo>
                    <a:pt x="8368" y="6620"/>
                    <a:pt x="8422" y="6673"/>
                    <a:pt x="8422" y="6727"/>
                  </a:cubicBezTo>
                  <a:lnTo>
                    <a:pt x="8422" y="7655"/>
                  </a:lnTo>
                  <a:cubicBezTo>
                    <a:pt x="8422" y="7708"/>
                    <a:pt x="8368" y="7744"/>
                    <a:pt x="8315" y="7744"/>
                  </a:cubicBezTo>
                  <a:lnTo>
                    <a:pt x="7298" y="7744"/>
                  </a:lnTo>
                  <a:cubicBezTo>
                    <a:pt x="7137" y="7744"/>
                    <a:pt x="7012" y="7869"/>
                    <a:pt x="7012" y="8029"/>
                  </a:cubicBezTo>
                  <a:lnTo>
                    <a:pt x="7012" y="9064"/>
                  </a:lnTo>
                  <a:cubicBezTo>
                    <a:pt x="7012" y="9100"/>
                    <a:pt x="6977" y="9154"/>
                    <a:pt x="6923" y="9154"/>
                  </a:cubicBezTo>
                  <a:lnTo>
                    <a:pt x="5978" y="9154"/>
                  </a:lnTo>
                  <a:cubicBezTo>
                    <a:pt x="5924" y="9154"/>
                    <a:pt x="5888" y="9100"/>
                    <a:pt x="5888" y="9064"/>
                  </a:cubicBezTo>
                  <a:lnTo>
                    <a:pt x="5888" y="8029"/>
                  </a:lnTo>
                  <a:cubicBezTo>
                    <a:pt x="5888" y="7869"/>
                    <a:pt x="5763" y="7744"/>
                    <a:pt x="5603" y="7744"/>
                  </a:cubicBezTo>
                  <a:lnTo>
                    <a:pt x="4586" y="7744"/>
                  </a:lnTo>
                  <a:cubicBezTo>
                    <a:pt x="4532" y="7744"/>
                    <a:pt x="4479" y="7708"/>
                    <a:pt x="4479" y="7655"/>
                  </a:cubicBezTo>
                  <a:lnTo>
                    <a:pt x="4479" y="6727"/>
                  </a:lnTo>
                  <a:cubicBezTo>
                    <a:pt x="4479" y="6673"/>
                    <a:pt x="4532" y="6620"/>
                    <a:pt x="4586" y="6620"/>
                  </a:cubicBezTo>
                  <a:lnTo>
                    <a:pt x="5603" y="6620"/>
                  </a:lnTo>
                  <a:cubicBezTo>
                    <a:pt x="5763" y="6620"/>
                    <a:pt x="5888" y="6495"/>
                    <a:pt x="5888" y="6352"/>
                  </a:cubicBezTo>
                  <a:lnTo>
                    <a:pt x="5888" y="5317"/>
                  </a:lnTo>
                  <a:cubicBezTo>
                    <a:pt x="5888" y="5264"/>
                    <a:pt x="5924" y="5228"/>
                    <a:pt x="5978" y="5228"/>
                  </a:cubicBezTo>
                  <a:close/>
                  <a:moveTo>
                    <a:pt x="7708" y="553"/>
                  </a:moveTo>
                  <a:cubicBezTo>
                    <a:pt x="8226" y="553"/>
                    <a:pt x="8654" y="964"/>
                    <a:pt x="8690" y="1481"/>
                  </a:cubicBezTo>
                  <a:cubicBezTo>
                    <a:pt x="8422" y="1624"/>
                    <a:pt x="8226" y="1838"/>
                    <a:pt x="8065" y="2088"/>
                  </a:cubicBezTo>
                  <a:cubicBezTo>
                    <a:pt x="7994" y="2231"/>
                    <a:pt x="8047" y="2391"/>
                    <a:pt x="8172" y="2480"/>
                  </a:cubicBezTo>
                  <a:cubicBezTo>
                    <a:pt x="8226" y="2498"/>
                    <a:pt x="8261" y="2516"/>
                    <a:pt x="8315" y="2516"/>
                  </a:cubicBezTo>
                  <a:cubicBezTo>
                    <a:pt x="8422" y="2516"/>
                    <a:pt x="8511" y="2463"/>
                    <a:pt x="8565" y="2373"/>
                  </a:cubicBezTo>
                  <a:cubicBezTo>
                    <a:pt x="8690" y="2159"/>
                    <a:pt x="8868" y="1999"/>
                    <a:pt x="9082" y="1892"/>
                  </a:cubicBezTo>
                  <a:cubicBezTo>
                    <a:pt x="9243" y="1820"/>
                    <a:pt x="9403" y="1785"/>
                    <a:pt x="9564" y="1785"/>
                  </a:cubicBezTo>
                  <a:cubicBezTo>
                    <a:pt x="10206" y="1785"/>
                    <a:pt x="10742" y="2320"/>
                    <a:pt x="10742" y="2962"/>
                  </a:cubicBezTo>
                  <a:cubicBezTo>
                    <a:pt x="10742" y="3087"/>
                    <a:pt x="10724" y="3212"/>
                    <a:pt x="10670" y="3337"/>
                  </a:cubicBezTo>
                  <a:cubicBezTo>
                    <a:pt x="10581" y="3604"/>
                    <a:pt x="10403" y="3836"/>
                    <a:pt x="10153" y="3961"/>
                  </a:cubicBezTo>
                  <a:cubicBezTo>
                    <a:pt x="10028" y="4051"/>
                    <a:pt x="9974" y="4211"/>
                    <a:pt x="10046" y="4354"/>
                  </a:cubicBezTo>
                  <a:cubicBezTo>
                    <a:pt x="10099" y="4443"/>
                    <a:pt x="10206" y="4497"/>
                    <a:pt x="10295" y="4497"/>
                  </a:cubicBezTo>
                  <a:cubicBezTo>
                    <a:pt x="10349" y="4497"/>
                    <a:pt x="10385" y="4479"/>
                    <a:pt x="10438" y="4461"/>
                  </a:cubicBezTo>
                  <a:cubicBezTo>
                    <a:pt x="10706" y="4300"/>
                    <a:pt x="10920" y="4086"/>
                    <a:pt x="11063" y="3836"/>
                  </a:cubicBezTo>
                  <a:cubicBezTo>
                    <a:pt x="11491" y="4122"/>
                    <a:pt x="11741" y="4622"/>
                    <a:pt x="11741" y="5157"/>
                  </a:cubicBezTo>
                  <a:cubicBezTo>
                    <a:pt x="11741" y="5549"/>
                    <a:pt x="11598" y="5942"/>
                    <a:pt x="11330" y="6227"/>
                  </a:cubicBezTo>
                  <a:cubicBezTo>
                    <a:pt x="11241" y="6192"/>
                    <a:pt x="11170" y="6174"/>
                    <a:pt x="11081" y="6138"/>
                  </a:cubicBezTo>
                  <a:cubicBezTo>
                    <a:pt x="11057" y="6133"/>
                    <a:pt x="11033" y="6130"/>
                    <a:pt x="11010" y="6130"/>
                  </a:cubicBezTo>
                  <a:cubicBezTo>
                    <a:pt x="10879" y="6130"/>
                    <a:pt x="10769" y="6213"/>
                    <a:pt x="10724" y="6334"/>
                  </a:cubicBezTo>
                  <a:cubicBezTo>
                    <a:pt x="10688" y="6495"/>
                    <a:pt x="10777" y="6638"/>
                    <a:pt x="10938" y="6691"/>
                  </a:cubicBezTo>
                  <a:cubicBezTo>
                    <a:pt x="11045" y="6709"/>
                    <a:pt x="11170" y="6763"/>
                    <a:pt x="11277" y="6816"/>
                  </a:cubicBezTo>
                  <a:cubicBezTo>
                    <a:pt x="11937" y="7137"/>
                    <a:pt x="12347" y="7797"/>
                    <a:pt x="12347" y="8529"/>
                  </a:cubicBezTo>
                  <a:cubicBezTo>
                    <a:pt x="12347" y="9314"/>
                    <a:pt x="11883" y="10010"/>
                    <a:pt x="11152" y="10295"/>
                  </a:cubicBezTo>
                  <a:cubicBezTo>
                    <a:pt x="10920" y="10385"/>
                    <a:pt x="10688" y="10438"/>
                    <a:pt x="10438" y="10438"/>
                  </a:cubicBezTo>
                  <a:cubicBezTo>
                    <a:pt x="10278" y="10438"/>
                    <a:pt x="10099" y="10420"/>
                    <a:pt x="9939" y="10367"/>
                  </a:cubicBezTo>
                  <a:cubicBezTo>
                    <a:pt x="9917" y="10362"/>
                    <a:pt x="9896" y="10359"/>
                    <a:pt x="9874" y="10359"/>
                  </a:cubicBezTo>
                  <a:cubicBezTo>
                    <a:pt x="9751" y="10359"/>
                    <a:pt x="9630" y="10442"/>
                    <a:pt x="9600" y="10563"/>
                  </a:cubicBezTo>
                  <a:cubicBezTo>
                    <a:pt x="9564" y="10724"/>
                    <a:pt x="9653" y="10866"/>
                    <a:pt x="9796" y="10920"/>
                  </a:cubicBezTo>
                  <a:cubicBezTo>
                    <a:pt x="10010" y="10973"/>
                    <a:pt x="10224" y="10991"/>
                    <a:pt x="10438" y="10991"/>
                  </a:cubicBezTo>
                  <a:cubicBezTo>
                    <a:pt x="10634" y="10991"/>
                    <a:pt x="10813" y="10973"/>
                    <a:pt x="11009" y="10938"/>
                  </a:cubicBezTo>
                  <a:lnTo>
                    <a:pt x="11009" y="10938"/>
                  </a:lnTo>
                  <a:cubicBezTo>
                    <a:pt x="10991" y="11705"/>
                    <a:pt x="10438" y="12365"/>
                    <a:pt x="9671" y="12490"/>
                  </a:cubicBezTo>
                  <a:cubicBezTo>
                    <a:pt x="9575" y="12505"/>
                    <a:pt x="9479" y="12514"/>
                    <a:pt x="9384" y="12514"/>
                  </a:cubicBezTo>
                  <a:cubicBezTo>
                    <a:pt x="9250" y="12514"/>
                    <a:pt x="9118" y="12496"/>
                    <a:pt x="8993" y="12454"/>
                  </a:cubicBezTo>
                  <a:cubicBezTo>
                    <a:pt x="8969" y="12449"/>
                    <a:pt x="8945" y="12447"/>
                    <a:pt x="8923" y="12447"/>
                  </a:cubicBezTo>
                  <a:cubicBezTo>
                    <a:pt x="8792" y="12447"/>
                    <a:pt x="8682" y="12529"/>
                    <a:pt x="8636" y="12651"/>
                  </a:cubicBezTo>
                  <a:cubicBezTo>
                    <a:pt x="8600" y="12811"/>
                    <a:pt x="8690" y="12954"/>
                    <a:pt x="8850" y="13008"/>
                  </a:cubicBezTo>
                  <a:cubicBezTo>
                    <a:pt x="8993" y="13043"/>
                    <a:pt x="9154" y="13061"/>
                    <a:pt x="9314" y="13079"/>
                  </a:cubicBezTo>
                  <a:cubicBezTo>
                    <a:pt x="9082" y="13525"/>
                    <a:pt x="8618" y="13810"/>
                    <a:pt x="8101" y="13810"/>
                  </a:cubicBezTo>
                  <a:cubicBezTo>
                    <a:pt x="7334" y="13810"/>
                    <a:pt x="6727" y="13204"/>
                    <a:pt x="6727" y="12454"/>
                  </a:cubicBezTo>
                  <a:lnTo>
                    <a:pt x="6727" y="9707"/>
                  </a:lnTo>
                  <a:lnTo>
                    <a:pt x="6923" y="9707"/>
                  </a:lnTo>
                  <a:cubicBezTo>
                    <a:pt x="7280" y="9707"/>
                    <a:pt x="7566" y="9421"/>
                    <a:pt x="7566" y="9064"/>
                  </a:cubicBezTo>
                  <a:lnTo>
                    <a:pt x="7566" y="8315"/>
                  </a:lnTo>
                  <a:lnTo>
                    <a:pt x="8315" y="8315"/>
                  </a:lnTo>
                  <a:cubicBezTo>
                    <a:pt x="8690" y="8315"/>
                    <a:pt x="8975" y="8012"/>
                    <a:pt x="8975" y="7655"/>
                  </a:cubicBezTo>
                  <a:lnTo>
                    <a:pt x="8975" y="6727"/>
                  </a:lnTo>
                  <a:cubicBezTo>
                    <a:pt x="8975" y="6388"/>
                    <a:pt x="8743" y="6120"/>
                    <a:pt x="8422" y="6067"/>
                  </a:cubicBezTo>
                  <a:lnTo>
                    <a:pt x="7566" y="6067"/>
                  </a:lnTo>
                  <a:lnTo>
                    <a:pt x="7566" y="5317"/>
                  </a:lnTo>
                  <a:cubicBezTo>
                    <a:pt x="7566" y="5300"/>
                    <a:pt x="7566" y="5300"/>
                    <a:pt x="7566" y="5282"/>
                  </a:cubicBezTo>
                  <a:cubicBezTo>
                    <a:pt x="7548" y="4943"/>
                    <a:pt x="7262" y="4657"/>
                    <a:pt x="6923" y="4657"/>
                  </a:cubicBezTo>
                  <a:lnTo>
                    <a:pt x="6727" y="4657"/>
                  </a:lnTo>
                  <a:lnTo>
                    <a:pt x="6727" y="1535"/>
                  </a:lnTo>
                  <a:cubicBezTo>
                    <a:pt x="6727" y="999"/>
                    <a:pt x="7173" y="553"/>
                    <a:pt x="7708" y="553"/>
                  </a:cubicBezTo>
                  <a:close/>
                  <a:moveTo>
                    <a:pt x="5192" y="0"/>
                  </a:moveTo>
                  <a:cubicBezTo>
                    <a:pt x="4443" y="0"/>
                    <a:pt x="3801" y="553"/>
                    <a:pt x="3676" y="1267"/>
                  </a:cubicBezTo>
                  <a:cubicBezTo>
                    <a:pt x="3622" y="1249"/>
                    <a:pt x="3587" y="1249"/>
                    <a:pt x="3533" y="1249"/>
                  </a:cubicBezTo>
                  <a:cubicBezTo>
                    <a:pt x="3521" y="1248"/>
                    <a:pt x="3510" y="1247"/>
                    <a:pt x="3498" y="1247"/>
                  </a:cubicBezTo>
                  <a:cubicBezTo>
                    <a:pt x="3352" y="1247"/>
                    <a:pt x="3228" y="1349"/>
                    <a:pt x="3212" y="1481"/>
                  </a:cubicBezTo>
                  <a:cubicBezTo>
                    <a:pt x="3194" y="1642"/>
                    <a:pt x="3319" y="1785"/>
                    <a:pt x="3462" y="1802"/>
                  </a:cubicBezTo>
                  <a:cubicBezTo>
                    <a:pt x="3587" y="1820"/>
                    <a:pt x="3712" y="1838"/>
                    <a:pt x="3819" y="1892"/>
                  </a:cubicBezTo>
                  <a:cubicBezTo>
                    <a:pt x="4033" y="1999"/>
                    <a:pt x="4211" y="2159"/>
                    <a:pt x="4336" y="2373"/>
                  </a:cubicBezTo>
                  <a:cubicBezTo>
                    <a:pt x="4390" y="2463"/>
                    <a:pt x="4479" y="2516"/>
                    <a:pt x="4586" y="2516"/>
                  </a:cubicBezTo>
                  <a:cubicBezTo>
                    <a:pt x="4622" y="2516"/>
                    <a:pt x="4675" y="2498"/>
                    <a:pt x="4729" y="2480"/>
                  </a:cubicBezTo>
                  <a:cubicBezTo>
                    <a:pt x="4853" y="2391"/>
                    <a:pt x="4907" y="2231"/>
                    <a:pt x="4818" y="2088"/>
                  </a:cubicBezTo>
                  <a:cubicBezTo>
                    <a:pt x="4675" y="1838"/>
                    <a:pt x="4461" y="1624"/>
                    <a:pt x="4211" y="1481"/>
                  </a:cubicBezTo>
                  <a:cubicBezTo>
                    <a:pt x="4247" y="964"/>
                    <a:pt x="4675" y="553"/>
                    <a:pt x="5192" y="553"/>
                  </a:cubicBezTo>
                  <a:cubicBezTo>
                    <a:pt x="5728" y="553"/>
                    <a:pt x="6174" y="999"/>
                    <a:pt x="6174" y="1535"/>
                  </a:cubicBezTo>
                  <a:lnTo>
                    <a:pt x="6174" y="4657"/>
                  </a:lnTo>
                  <a:lnTo>
                    <a:pt x="5978" y="4657"/>
                  </a:lnTo>
                  <a:cubicBezTo>
                    <a:pt x="5639" y="4657"/>
                    <a:pt x="5353" y="4943"/>
                    <a:pt x="5335" y="5282"/>
                  </a:cubicBezTo>
                  <a:cubicBezTo>
                    <a:pt x="5335" y="5300"/>
                    <a:pt x="5335" y="5300"/>
                    <a:pt x="5335" y="5317"/>
                  </a:cubicBezTo>
                  <a:lnTo>
                    <a:pt x="5335" y="6067"/>
                  </a:lnTo>
                  <a:lnTo>
                    <a:pt x="4550" y="6067"/>
                  </a:lnTo>
                  <a:cubicBezTo>
                    <a:pt x="4193" y="6085"/>
                    <a:pt x="3926" y="6370"/>
                    <a:pt x="3926" y="6727"/>
                  </a:cubicBezTo>
                  <a:lnTo>
                    <a:pt x="3926" y="7655"/>
                  </a:lnTo>
                  <a:cubicBezTo>
                    <a:pt x="3926" y="8012"/>
                    <a:pt x="4193" y="8297"/>
                    <a:pt x="4550" y="8315"/>
                  </a:cubicBezTo>
                  <a:lnTo>
                    <a:pt x="5335" y="8315"/>
                  </a:lnTo>
                  <a:lnTo>
                    <a:pt x="5335" y="9064"/>
                  </a:lnTo>
                  <a:cubicBezTo>
                    <a:pt x="5335" y="9421"/>
                    <a:pt x="5621" y="9707"/>
                    <a:pt x="5978" y="9707"/>
                  </a:cubicBezTo>
                  <a:lnTo>
                    <a:pt x="6174" y="9707"/>
                  </a:lnTo>
                  <a:lnTo>
                    <a:pt x="6174" y="12454"/>
                  </a:lnTo>
                  <a:cubicBezTo>
                    <a:pt x="6174" y="13204"/>
                    <a:pt x="5549" y="13810"/>
                    <a:pt x="4800" y="13810"/>
                  </a:cubicBezTo>
                  <a:cubicBezTo>
                    <a:pt x="4283" y="13810"/>
                    <a:pt x="3819" y="13525"/>
                    <a:pt x="3587" y="13079"/>
                  </a:cubicBezTo>
                  <a:cubicBezTo>
                    <a:pt x="3747" y="13061"/>
                    <a:pt x="3908" y="13043"/>
                    <a:pt x="4051" y="13008"/>
                  </a:cubicBezTo>
                  <a:cubicBezTo>
                    <a:pt x="4211" y="12954"/>
                    <a:pt x="4300" y="12811"/>
                    <a:pt x="4247" y="12651"/>
                  </a:cubicBezTo>
                  <a:cubicBezTo>
                    <a:pt x="4216" y="12529"/>
                    <a:pt x="4109" y="12447"/>
                    <a:pt x="3978" y="12447"/>
                  </a:cubicBezTo>
                  <a:cubicBezTo>
                    <a:pt x="3955" y="12447"/>
                    <a:pt x="3932" y="12449"/>
                    <a:pt x="3908" y="12454"/>
                  </a:cubicBezTo>
                  <a:cubicBezTo>
                    <a:pt x="3782" y="12496"/>
                    <a:pt x="3651" y="12514"/>
                    <a:pt x="3517" y="12514"/>
                  </a:cubicBezTo>
                  <a:cubicBezTo>
                    <a:pt x="3422" y="12514"/>
                    <a:pt x="3326" y="12505"/>
                    <a:pt x="3230" y="12490"/>
                  </a:cubicBezTo>
                  <a:cubicBezTo>
                    <a:pt x="2463" y="12365"/>
                    <a:pt x="1909" y="11705"/>
                    <a:pt x="1892" y="10938"/>
                  </a:cubicBezTo>
                  <a:lnTo>
                    <a:pt x="1892" y="10938"/>
                  </a:lnTo>
                  <a:cubicBezTo>
                    <a:pt x="2070" y="10973"/>
                    <a:pt x="2266" y="10991"/>
                    <a:pt x="2463" y="10991"/>
                  </a:cubicBezTo>
                  <a:cubicBezTo>
                    <a:pt x="2677" y="10991"/>
                    <a:pt x="2891" y="10973"/>
                    <a:pt x="3105" y="10920"/>
                  </a:cubicBezTo>
                  <a:cubicBezTo>
                    <a:pt x="3248" y="10866"/>
                    <a:pt x="3337" y="10724"/>
                    <a:pt x="3301" y="10563"/>
                  </a:cubicBezTo>
                  <a:cubicBezTo>
                    <a:pt x="3271" y="10442"/>
                    <a:pt x="3150" y="10359"/>
                    <a:pt x="3027" y="10359"/>
                  </a:cubicBezTo>
                  <a:cubicBezTo>
                    <a:pt x="3005" y="10359"/>
                    <a:pt x="2983" y="10362"/>
                    <a:pt x="2962" y="10367"/>
                  </a:cubicBezTo>
                  <a:cubicBezTo>
                    <a:pt x="2802" y="10420"/>
                    <a:pt x="2623" y="10438"/>
                    <a:pt x="2463" y="10438"/>
                  </a:cubicBezTo>
                  <a:cubicBezTo>
                    <a:pt x="2213" y="10438"/>
                    <a:pt x="1981" y="10385"/>
                    <a:pt x="1749" y="10295"/>
                  </a:cubicBezTo>
                  <a:cubicBezTo>
                    <a:pt x="1017" y="10010"/>
                    <a:pt x="553" y="9314"/>
                    <a:pt x="553" y="8529"/>
                  </a:cubicBezTo>
                  <a:cubicBezTo>
                    <a:pt x="553" y="7797"/>
                    <a:pt x="964" y="7137"/>
                    <a:pt x="1624" y="6816"/>
                  </a:cubicBezTo>
                  <a:cubicBezTo>
                    <a:pt x="1731" y="6763"/>
                    <a:pt x="1856" y="6709"/>
                    <a:pt x="1963" y="6691"/>
                  </a:cubicBezTo>
                  <a:cubicBezTo>
                    <a:pt x="2124" y="6638"/>
                    <a:pt x="2213" y="6495"/>
                    <a:pt x="2159" y="6334"/>
                  </a:cubicBezTo>
                  <a:cubicBezTo>
                    <a:pt x="2129" y="6213"/>
                    <a:pt x="2021" y="6130"/>
                    <a:pt x="1891" y="6130"/>
                  </a:cubicBezTo>
                  <a:cubicBezTo>
                    <a:pt x="1868" y="6130"/>
                    <a:pt x="1844" y="6133"/>
                    <a:pt x="1820" y="6138"/>
                  </a:cubicBezTo>
                  <a:cubicBezTo>
                    <a:pt x="1731" y="6174"/>
                    <a:pt x="1642" y="6192"/>
                    <a:pt x="1570" y="6227"/>
                  </a:cubicBezTo>
                  <a:cubicBezTo>
                    <a:pt x="1303" y="5942"/>
                    <a:pt x="1142" y="5549"/>
                    <a:pt x="1142" y="5157"/>
                  </a:cubicBezTo>
                  <a:cubicBezTo>
                    <a:pt x="1142" y="4622"/>
                    <a:pt x="1410" y="4122"/>
                    <a:pt x="1838" y="3836"/>
                  </a:cubicBezTo>
                  <a:cubicBezTo>
                    <a:pt x="1981" y="4086"/>
                    <a:pt x="2195" y="4300"/>
                    <a:pt x="2463" y="4461"/>
                  </a:cubicBezTo>
                  <a:cubicBezTo>
                    <a:pt x="2516" y="4479"/>
                    <a:pt x="2552" y="4497"/>
                    <a:pt x="2605" y="4497"/>
                  </a:cubicBezTo>
                  <a:cubicBezTo>
                    <a:pt x="2695" y="4497"/>
                    <a:pt x="2802" y="4443"/>
                    <a:pt x="2855" y="4354"/>
                  </a:cubicBezTo>
                  <a:cubicBezTo>
                    <a:pt x="2926" y="4211"/>
                    <a:pt x="2873" y="4051"/>
                    <a:pt x="2748" y="3961"/>
                  </a:cubicBezTo>
                  <a:cubicBezTo>
                    <a:pt x="2498" y="3836"/>
                    <a:pt x="2320" y="3604"/>
                    <a:pt x="2231" y="3337"/>
                  </a:cubicBezTo>
                  <a:cubicBezTo>
                    <a:pt x="2195" y="3265"/>
                    <a:pt x="2177" y="3176"/>
                    <a:pt x="2159" y="3087"/>
                  </a:cubicBezTo>
                  <a:cubicBezTo>
                    <a:pt x="2143" y="2955"/>
                    <a:pt x="2034" y="2853"/>
                    <a:pt x="1891" y="2853"/>
                  </a:cubicBezTo>
                  <a:cubicBezTo>
                    <a:pt x="1879" y="2853"/>
                    <a:pt x="1868" y="2854"/>
                    <a:pt x="1856" y="2855"/>
                  </a:cubicBezTo>
                  <a:cubicBezTo>
                    <a:pt x="1695" y="2873"/>
                    <a:pt x="1588" y="2998"/>
                    <a:pt x="1606" y="3158"/>
                  </a:cubicBezTo>
                  <a:cubicBezTo>
                    <a:pt x="1624" y="3212"/>
                    <a:pt x="1624" y="3248"/>
                    <a:pt x="1624" y="3301"/>
                  </a:cubicBezTo>
                  <a:cubicBezTo>
                    <a:pt x="999" y="3694"/>
                    <a:pt x="589" y="4390"/>
                    <a:pt x="589" y="5157"/>
                  </a:cubicBezTo>
                  <a:cubicBezTo>
                    <a:pt x="589" y="5639"/>
                    <a:pt x="750" y="6120"/>
                    <a:pt x="1053" y="6495"/>
                  </a:cubicBezTo>
                  <a:cubicBezTo>
                    <a:pt x="393" y="6959"/>
                    <a:pt x="0" y="7708"/>
                    <a:pt x="0" y="8529"/>
                  </a:cubicBezTo>
                  <a:cubicBezTo>
                    <a:pt x="0" y="9475"/>
                    <a:pt x="518" y="10313"/>
                    <a:pt x="1338" y="10724"/>
                  </a:cubicBezTo>
                  <a:cubicBezTo>
                    <a:pt x="1338" y="10795"/>
                    <a:pt x="1321" y="10849"/>
                    <a:pt x="1321" y="10902"/>
                  </a:cubicBezTo>
                  <a:cubicBezTo>
                    <a:pt x="1321" y="11420"/>
                    <a:pt x="1517" y="11919"/>
                    <a:pt x="1856" y="12312"/>
                  </a:cubicBezTo>
                  <a:cubicBezTo>
                    <a:pt x="2141" y="12651"/>
                    <a:pt x="2534" y="12900"/>
                    <a:pt x="2962" y="13008"/>
                  </a:cubicBezTo>
                  <a:cubicBezTo>
                    <a:pt x="3212" y="13810"/>
                    <a:pt x="3961" y="14381"/>
                    <a:pt x="4800" y="14381"/>
                  </a:cubicBezTo>
                  <a:cubicBezTo>
                    <a:pt x="5496" y="14381"/>
                    <a:pt x="6102" y="14007"/>
                    <a:pt x="6441" y="13454"/>
                  </a:cubicBezTo>
                  <a:cubicBezTo>
                    <a:pt x="6780" y="14007"/>
                    <a:pt x="7405" y="14381"/>
                    <a:pt x="8101" y="14381"/>
                  </a:cubicBezTo>
                  <a:cubicBezTo>
                    <a:pt x="8939" y="14381"/>
                    <a:pt x="9689" y="13810"/>
                    <a:pt x="9939" y="13008"/>
                  </a:cubicBezTo>
                  <a:cubicBezTo>
                    <a:pt x="10367" y="12900"/>
                    <a:pt x="10759" y="12651"/>
                    <a:pt x="11045" y="12312"/>
                  </a:cubicBezTo>
                  <a:cubicBezTo>
                    <a:pt x="11384" y="11919"/>
                    <a:pt x="11562" y="11420"/>
                    <a:pt x="11562" y="10902"/>
                  </a:cubicBezTo>
                  <a:cubicBezTo>
                    <a:pt x="11562" y="10849"/>
                    <a:pt x="11562" y="10795"/>
                    <a:pt x="11562" y="10724"/>
                  </a:cubicBezTo>
                  <a:cubicBezTo>
                    <a:pt x="12383" y="10313"/>
                    <a:pt x="12901" y="9475"/>
                    <a:pt x="12901" y="8529"/>
                  </a:cubicBezTo>
                  <a:cubicBezTo>
                    <a:pt x="12901" y="7708"/>
                    <a:pt x="12508" y="6959"/>
                    <a:pt x="11848" y="6495"/>
                  </a:cubicBezTo>
                  <a:cubicBezTo>
                    <a:pt x="12151" y="6120"/>
                    <a:pt x="12312" y="5639"/>
                    <a:pt x="12312" y="5157"/>
                  </a:cubicBezTo>
                  <a:cubicBezTo>
                    <a:pt x="12312" y="4390"/>
                    <a:pt x="11901" y="3694"/>
                    <a:pt x="11259" y="3301"/>
                  </a:cubicBezTo>
                  <a:cubicBezTo>
                    <a:pt x="11295" y="3176"/>
                    <a:pt x="11295" y="3069"/>
                    <a:pt x="11295" y="2962"/>
                  </a:cubicBezTo>
                  <a:cubicBezTo>
                    <a:pt x="11295" y="1999"/>
                    <a:pt x="10527" y="1231"/>
                    <a:pt x="9564" y="1231"/>
                  </a:cubicBezTo>
                  <a:cubicBezTo>
                    <a:pt x="9457" y="1231"/>
                    <a:pt x="9332" y="1249"/>
                    <a:pt x="9225" y="1267"/>
                  </a:cubicBezTo>
                  <a:cubicBezTo>
                    <a:pt x="9100" y="553"/>
                    <a:pt x="8458" y="0"/>
                    <a:pt x="7708" y="0"/>
                  </a:cubicBezTo>
                  <a:cubicBezTo>
                    <a:pt x="7191" y="0"/>
                    <a:pt x="6727" y="250"/>
                    <a:pt x="6441" y="660"/>
                  </a:cubicBezTo>
                  <a:cubicBezTo>
                    <a:pt x="6174" y="250"/>
                    <a:pt x="5710" y="0"/>
                    <a:pt x="51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4"/>
            <p:cNvSpPr/>
            <p:nvPr/>
          </p:nvSpPr>
          <p:spPr>
            <a:xfrm>
              <a:off x="5104250" y="1794825"/>
              <a:ext cx="36150" cy="56150"/>
            </a:xfrm>
            <a:custGeom>
              <a:avLst/>
              <a:gdLst/>
              <a:ahLst/>
              <a:cxnLst/>
              <a:rect l="l" t="t" r="r" b="b"/>
              <a:pathLst>
                <a:path w="1446" h="2246" extrusionOk="0">
                  <a:moveTo>
                    <a:pt x="994" y="1"/>
                  </a:moveTo>
                  <a:cubicBezTo>
                    <a:pt x="948" y="1"/>
                    <a:pt x="901" y="11"/>
                    <a:pt x="857" y="33"/>
                  </a:cubicBezTo>
                  <a:cubicBezTo>
                    <a:pt x="732" y="122"/>
                    <a:pt x="678" y="282"/>
                    <a:pt x="768" y="425"/>
                  </a:cubicBezTo>
                  <a:cubicBezTo>
                    <a:pt x="839" y="550"/>
                    <a:pt x="875" y="711"/>
                    <a:pt x="875" y="853"/>
                  </a:cubicBezTo>
                  <a:cubicBezTo>
                    <a:pt x="875" y="1246"/>
                    <a:pt x="607" y="1585"/>
                    <a:pt x="232" y="1692"/>
                  </a:cubicBezTo>
                  <a:cubicBezTo>
                    <a:pt x="90" y="1728"/>
                    <a:pt x="0" y="1888"/>
                    <a:pt x="36" y="2031"/>
                  </a:cubicBezTo>
                  <a:cubicBezTo>
                    <a:pt x="72" y="2156"/>
                    <a:pt x="179" y="2245"/>
                    <a:pt x="304" y="2245"/>
                  </a:cubicBezTo>
                  <a:lnTo>
                    <a:pt x="375" y="2245"/>
                  </a:lnTo>
                  <a:cubicBezTo>
                    <a:pt x="1000" y="2067"/>
                    <a:pt x="1446" y="1496"/>
                    <a:pt x="1446" y="853"/>
                  </a:cubicBezTo>
                  <a:cubicBezTo>
                    <a:pt x="1446" y="604"/>
                    <a:pt x="1374" y="354"/>
                    <a:pt x="1249" y="140"/>
                  </a:cubicBezTo>
                  <a:cubicBezTo>
                    <a:pt x="1200" y="53"/>
                    <a:pt x="1099" y="1"/>
                    <a:pt x="9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4"/>
            <p:cNvSpPr/>
            <p:nvPr/>
          </p:nvSpPr>
          <p:spPr>
            <a:xfrm>
              <a:off x="5129675" y="1885725"/>
              <a:ext cx="42400" cy="50450"/>
            </a:xfrm>
            <a:custGeom>
              <a:avLst/>
              <a:gdLst/>
              <a:ahLst/>
              <a:cxnLst/>
              <a:rect l="l" t="t" r="r" b="b"/>
              <a:pathLst>
                <a:path w="1696" h="2018" extrusionOk="0">
                  <a:moveTo>
                    <a:pt x="268" y="1"/>
                  </a:moveTo>
                  <a:cubicBezTo>
                    <a:pt x="125" y="1"/>
                    <a:pt x="0" y="126"/>
                    <a:pt x="0" y="286"/>
                  </a:cubicBezTo>
                  <a:cubicBezTo>
                    <a:pt x="0" y="447"/>
                    <a:pt x="125" y="572"/>
                    <a:pt x="268" y="572"/>
                  </a:cubicBezTo>
                  <a:cubicBezTo>
                    <a:pt x="750" y="572"/>
                    <a:pt x="1142" y="947"/>
                    <a:pt x="1142" y="1428"/>
                  </a:cubicBezTo>
                  <a:cubicBezTo>
                    <a:pt x="1142" y="1517"/>
                    <a:pt x="1125" y="1589"/>
                    <a:pt x="1107" y="1660"/>
                  </a:cubicBezTo>
                  <a:cubicBezTo>
                    <a:pt x="1071" y="1803"/>
                    <a:pt x="1160" y="1964"/>
                    <a:pt x="1303" y="1999"/>
                  </a:cubicBezTo>
                  <a:cubicBezTo>
                    <a:pt x="1339" y="2017"/>
                    <a:pt x="1357" y="2017"/>
                    <a:pt x="1374" y="2017"/>
                  </a:cubicBezTo>
                  <a:cubicBezTo>
                    <a:pt x="1499" y="2017"/>
                    <a:pt x="1624" y="1928"/>
                    <a:pt x="1660" y="1803"/>
                  </a:cubicBezTo>
                  <a:cubicBezTo>
                    <a:pt x="1678" y="1678"/>
                    <a:pt x="1696" y="1553"/>
                    <a:pt x="1696" y="1428"/>
                  </a:cubicBezTo>
                  <a:cubicBezTo>
                    <a:pt x="1696" y="643"/>
                    <a:pt x="1053" y="1"/>
                    <a:pt x="2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4"/>
            <p:cNvSpPr/>
            <p:nvPr/>
          </p:nvSpPr>
          <p:spPr>
            <a:xfrm>
              <a:off x="5135925" y="1738750"/>
              <a:ext cx="56225" cy="22550"/>
            </a:xfrm>
            <a:custGeom>
              <a:avLst/>
              <a:gdLst/>
              <a:ahLst/>
              <a:cxnLst/>
              <a:rect l="l" t="t" r="r" b="b"/>
              <a:pathLst>
                <a:path w="2249" h="902" extrusionOk="0">
                  <a:moveTo>
                    <a:pt x="306" y="1"/>
                  </a:moveTo>
                  <a:cubicBezTo>
                    <a:pt x="232" y="1"/>
                    <a:pt x="161" y="27"/>
                    <a:pt x="107" y="81"/>
                  </a:cubicBezTo>
                  <a:cubicBezTo>
                    <a:pt x="0" y="188"/>
                    <a:pt x="0" y="366"/>
                    <a:pt x="107" y="474"/>
                  </a:cubicBezTo>
                  <a:cubicBezTo>
                    <a:pt x="375" y="759"/>
                    <a:pt x="750" y="902"/>
                    <a:pt x="1124" y="902"/>
                  </a:cubicBezTo>
                  <a:cubicBezTo>
                    <a:pt x="1499" y="902"/>
                    <a:pt x="1856" y="759"/>
                    <a:pt x="2141" y="474"/>
                  </a:cubicBezTo>
                  <a:cubicBezTo>
                    <a:pt x="2248" y="366"/>
                    <a:pt x="2248" y="188"/>
                    <a:pt x="2141" y="81"/>
                  </a:cubicBezTo>
                  <a:cubicBezTo>
                    <a:pt x="2079" y="27"/>
                    <a:pt x="2003" y="1"/>
                    <a:pt x="1930" y="1"/>
                  </a:cubicBezTo>
                  <a:cubicBezTo>
                    <a:pt x="1856" y="1"/>
                    <a:pt x="1785" y="27"/>
                    <a:pt x="1731" y="81"/>
                  </a:cubicBezTo>
                  <a:cubicBezTo>
                    <a:pt x="1570" y="242"/>
                    <a:pt x="1356" y="331"/>
                    <a:pt x="1124" y="331"/>
                  </a:cubicBezTo>
                  <a:cubicBezTo>
                    <a:pt x="892" y="331"/>
                    <a:pt x="678" y="242"/>
                    <a:pt x="518" y="81"/>
                  </a:cubicBezTo>
                  <a:cubicBezTo>
                    <a:pt x="455" y="27"/>
                    <a:pt x="379" y="1"/>
                    <a:pt x="3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4"/>
            <p:cNvSpPr/>
            <p:nvPr/>
          </p:nvSpPr>
          <p:spPr>
            <a:xfrm>
              <a:off x="5278225" y="1794825"/>
              <a:ext cx="36150" cy="56150"/>
            </a:xfrm>
            <a:custGeom>
              <a:avLst/>
              <a:gdLst/>
              <a:ahLst/>
              <a:cxnLst/>
              <a:rect l="l" t="t" r="r" b="b"/>
              <a:pathLst>
                <a:path w="1446" h="2246" extrusionOk="0">
                  <a:moveTo>
                    <a:pt x="446" y="1"/>
                  </a:moveTo>
                  <a:cubicBezTo>
                    <a:pt x="347" y="1"/>
                    <a:pt x="246" y="53"/>
                    <a:pt x="196" y="140"/>
                  </a:cubicBezTo>
                  <a:cubicBezTo>
                    <a:pt x="71" y="354"/>
                    <a:pt x="0" y="604"/>
                    <a:pt x="0" y="853"/>
                  </a:cubicBezTo>
                  <a:cubicBezTo>
                    <a:pt x="0" y="1496"/>
                    <a:pt x="446" y="2067"/>
                    <a:pt x="1071" y="2245"/>
                  </a:cubicBezTo>
                  <a:lnTo>
                    <a:pt x="1142" y="2245"/>
                  </a:lnTo>
                  <a:cubicBezTo>
                    <a:pt x="1267" y="2245"/>
                    <a:pt x="1374" y="2156"/>
                    <a:pt x="1410" y="2031"/>
                  </a:cubicBezTo>
                  <a:cubicBezTo>
                    <a:pt x="1445" y="1888"/>
                    <a:pt x="1356" y="1728"/>
                    <a:pt x="1213" y="1692"/>
                  </a:cubicBezTo>
                  <a:cubicBezTo>
                    <a:pt x="839" y="1585"/>
                    <a:pt x="571" y="1246"/>
                    <a:pt x="571" y="853"/>
                  </a:cubicBezTo>
                  <a:cubicBezTo>
                    <a:pt x="571" y="711"/>
                    <a:pt x="607" y="550"/>
                    <a:pt x="678" y="425"/>
                  </a:cubicBezTo>
                  <a:cubicBezTo>
                    <a:pt x="767" y="282"/>
                    <a:pt x="714" y="122"/>
                    <a:pt x="571" y="33"/>
                  </a:cubicBezTo>
                  <a:cubicBezTo>
                    <a:pt x="533" y="11"/>
                    <a:pt x="490" y="1"/>
                    <a:pt x="4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4"/>
            <p:cNvSpPr/>
            <p:nvPr/>
          </p:nvSpPr>
          <p:spPr>
            <a:xfrm>
              <a:off x="5246550" y="1885725"/>
              <a:ext cx="42400" cy="50450"/>
            </a:xfrm>
            <a:custGeom>
              <a:avLst/>
              <a:gdLst/>
              <a:ahLst/>
              <a:cxnLst/>
              <a:rect l="l" t="t" r="r" b="b"/>
              <a:pathLst>
                <a:path w="1696" h="2018" extrusionOk="0">
                  <a:moveTo>
                    <a:pt x="1428" y="1"/>
                  </a:moveTo>
                  <a:cubicBezTo>
                    <a:pt x="625" y="1"/>
                    <a:pt x="0" y="643"/>
                    <a:pt x="0" y="1428"/>
                  </a:cubicBezTo>
                  <a:cubicBezTo>
                    <a:pt x="0" y="1553"/>
                    <a:pt x="0" y="1678"/>
                    <a:pt x="36" y="1803"/>
                  </a:cubicBezTo>
                  <a:cubicBezTo>
                    <a:pt x="72" y="1928"/>
                    <a:pt x="197" y="2017"/>
                    <a:pt x="304" y="2017"/>
                  </a:cubicBezTo>
                  <a:cubicBezTo>
                    <a:pt x="339" y="2017"/>
                    <a:pt x="357" y="2017"/>
                    <a:pt x="393" y="1999"/>
                  </a:cubicBezTo>
                  <a:cubicBezTo>
                    <a:pt x="536" y="1964"/>
                    <a:pt x="625" y="1803"/>
                    <a:pt x="589" y="1660"/>
                  </a:cubicBezTo>
                  <a:cubicBezTo>
                    <a:pt x="571" y="1589"/>
                    <a:pt x="553" y="1517"/>
                    <a:pt x="553" y="1428"/>
                  </a:cubicBezTo>
                  <a:cubicBezTo>
                    <a:pt x="553" y="947"/>
                    <a:pt x="946" y="572"/>
                    <a:pt x="1428" y="572"/>
                  </a:cubicBezTo>
                  <a:cubicBezTo>
                    <a:pt x="1570" y="572"/>
                    <a:pt x="1695" y="447"/>
                    <a:pt x="1695" y="286"/>
                  </a:cubicBezTo>
                  <a:cubicBezTo>
                    <a:pt x="1695" y="126"/>
                    <a:pt x="1570" y="1"/>
                    <a:pt x="1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4"/>
            <p:cNvSpPr/>
            <p:nvPr/>
          </p:nvSpPr>
          <p:spPr>
            <a:xfrm>
              <a:off x="5226475" y="1738750"/>
              <a:ext cx="56225" cy="22550"/>
            </a:xfrm>
            <a:custGeom>
              <a:avLst/>
              <a:gdLst/>
              <a:ahLst/>
              <a:cxnLst/>
              <a:rect l="l" t="t" r="r" b="b"/>
              <a:pathLst>
                <a:path w="2249" h="902" extrusionOk="0">
                  <a:moveTo>
                    <a:pt x="306" y="1"/>
                  </a:moveTo>
                  <a:cubicBezTo>
                    <a:pt x="232" y="1"/>
                    <a:pt x="161" y="27"/>
                    <a:pt x="107" y="81"/>
                  </a:cubicBezTo>
                  <a:cubicBezTo>
                    <a:pt x="0" y="188"/>
                    <a:pt x="0" y="366"/>
                    <a:pt x="107" y="474"/>
                  </a:cubicBezTo>
                  <a:cubicBezTo>
                    <a:pt x="375" y="759"/>
                    <a:pt x="750" y="902"/>
                    <a:pt x="1124" y="902"/>
                  </a:cubicBezTo>
                  <a:cubicBezTo>
                    <a:pt x="1499" y="902"/>
                    <a:pt x="1856" y="759"/>
                    <a:pt x="2141" y="474"/>
                  </a:cubicBezTo>
                  <a:cubicBezTo>
                    <a:pt x="2249" y="366"/>
                    <a:pt x="2249" y="188"/>
                    <a:pt x="2141" y="81"/>
                  </a:cubicBezTo>
                  <a:cubicBezTo>
                    <a:pt x="2079" y="27"/>
                    <a:pt x="2003" y="1"/>
                    <a:pt x="1930" y="1"/>
                  </a:cubicBezTo>
                  <a:cubicBezTo>
                    <a:pt x="1856" y="1"/>
                    <a:pt x="1785" y="27"/>
                    <a:pt x="1731" y="81"/>
                  </a:cubicBezTo>
                  <a:cubicBezTo>
                    <a:pt x="1570" y="242"/>
                    <a:pt x="1356" y="331"/>
                    <a:pt x="1124" y="331"/>
                  </a:cubicBezTo>
                  <a:cubicBezTo>
                    <a:pt x="892" y="331"/>
                    <a:pt x="678" y="242"/>
                    <a:pt x="518" y="81"/>
                  </a:cubicBezTo>
                  <a:cubicBezTo>
                    <a:pt x="455" y="27"/>
                    <a:pt x="379" y="1"/>
                    <a:pt x="3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4"/>
            <p:cNvSpPr/>
            <p:nvPr/>
          </p:nvSpPr>
          <p:spPr>
            <a:xfrm>
              <a:off x="5098450" y="1699275"/>
              <a:ext cx="14300" cy="13850"/>
            </a:xfrm>
            <a:custGeom>
              <a:avLst/>
              <a:gdLst/>
              <a:ahLst/>
              <a:cxnLst/>
              <a:rect l="l" t="t" r="r" b="b"/>
              <a:pathLst>
                <a:path w="572" h="554" extrusionOk="0">
                  <a:moveTo>
                    <a:pt x="286" y="1"/>
                  </a:moveTo>
                  <a:cubicBezTo>
                    <a:pt x="125" y="1"/>
                    <a:pt x="0" y="126"/>
                    <a:pt x="0" y="268"/>
                  </a:cubicBezTo>
                  <a:cubicBezTo>
                    <a:pt x="0" y="429"/>
                    <a:pt x="125" y="554"/>
                    <a:pt x="286" y="554"/>
                  </a:cubicBezTo>
                  <a:cubicBezTo>
                    <a:pt x="447" y="554"/>
                    <a:pt x="571" y="429"/>
                    <a:pt x="571" y="268"/>
                  </a:cubicBezTo>
                  <a:cubicBezTo>
                    <a:pt x="571" y="126"/>
                    <a:pt x="447"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7" name="Google Shape;907;p14"/>
          <p:cNvGrpSpPr/>
          <p:nvPr/>
        </p:nvGrpSpPr>
        <p:grpSpPr>
          <a:xfrm>
            <a:off x="3193738" y="1584850"/>
            <a:ext cx="322975" cy="359100"/>
            <a:chOff x="3358800" y="2258200"/>
            <a:chExt cx="322975" cy="359100"/>
          </a:xfrm>
        </p:grpSpPr>
        <p:sp>
          <p:nvSpPr>
            <p:cNvPr id="908" name="Google Shape;908;p14"/>
            <p:cNvSpPr/>
            <p:nvPr/>
          </p:nvSpPr>
          <p:spPr>
            <a:xfrm>
              <a:off x="3409650" y="2299225"/>
              <a:ext cx="14300" cy="14300"/>
            </a:xfrm>
            <a:custGeom>
              <a:avLst/>
              <a:gdLst/>
              <a:ahLst/>
              <a:cxnLst/>
              <a:rect l="l" t="t" r="r" b="b"/>
              <a:pathLst>
                <a:path w="572" h="572" extrusionOk="0">
                  <a:moveTo>
                    <a:pt x="286" y="1"/>
                  </a:moveTo>
                  <a:cubicBezTo>
                    <a:pt x="125" y="1"/>
                    <a:pt x="0" y="144"/>
                    <a:pt x="0" y="286"/>
                  </a:cubicBezTo>
                  <a:cubicBezTo>
                    <a:pt x="0" y="447"/>
                    <a:pt x="125" y="572"/>
                    <a:pt x="286" y="572"/>
                  </a:cubicBezTo>
                  <a:cubicBezTo>
                    <a:pt x="446" y="572"/>
                    <a:pt x="571" y="447"/>
                    <a:pt x="571" y="286"/>
                  </a:cubicBezTo>
                  <a:cubicBezTo>
                    <a:pt x="571" y="144"/>
                    <a:pt x="446"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4"/>
            <p:cNvSpPr/>
            <p:nvPr/>
          </p:nvSpPr>
          <p:spPr>
            <a:xfrm>
              <a:off x="3358800" y="2258200"/>
              <a:ext cx="322975" cy="359100"/>
            </a:xfrm>
            <a:custGeom>
              <a:avLst/>
              <a:gdLst/>
              <a:ahLst/>
              <a:cxnLst/>
              <a:rect l="l" t="t" r="r" b="b"/>
              <a:pathLst>
                <a:path w="12919" h="14364" extrusionOk="0">
                  <a:moveTo>
                    <a:pt x="7262" y="5103"/>
                  </a:moveTo>
                  <a:cubicBezTo>
                    <a:pt x="7369" y="5603"/>
                    <a:pt x="7780" y="6013"/>
                    <a:pt x="8279" y="6120"/>
                  </a:cubicBezTo>
                  <a:cubicBezTo>
                    <a:pt x="8243" y="7369"/>
                    <a:pt x="7869" y="8833"/>
                    <a:pt x="6459" y="9261"/>
                  </a:cubicBezTo>
                  <a:cubicBezTo>
                    <a:pt x="5050" y="8833"/>
                    <a:pt x="4693" y="7369"/>
                    <a:pt x="4639" y="6120"/>
                  </a:cubicBezTo>
                  <a:cubicBezTo>
                    <a:pt x="5157" y="6013"/>
                    <a:pt x="5549" y="5603"/>
                    <a:pt x="5656" y="5103"/>
                  </a:cubicBezTo>
                  <a:close/>
                  <a:moveTo>
                    <a:pt x="7726" y="554"/>
                  </a:moveTo>
                  <a:cubicBezTo>
                    <a:pt x="8243" y="554"/>
                    <a:pt x="8672" y="964"/>
                    <a:pt x="8690" y="1464"/>
                  </a:cubicBezTo>
                  <a:cubicBezTo>
                    <a:pt x="8440" y="1624"/>
                    <a:pt x="8243" y="1838"/>
                    <a:pt x="8083" y="2088"/>
                  </a:cubicBezTo>
                  <a:cubicBezTo>
                    <a:pt x="8012" y="2231"/>
                    <a:pt x="8065" y="2391"/>
                    <a:pt x="8190" y="2481"/>
                  </a:cubicBezTo>
                  <a:cubicBezTo>
                    <a:pt x="8243" y="2498"/>
                    <a:pt x="8279" y="2516"/>
                    <a:pt x="8333" y="2516"/>
                  </a:cubicBezTo>
                  <a:cubicBezTo>
                    <a:pt x="8422" y="2516"/>
                    <a:pt x="8529" y="2463"/>
                    <a:pt x="8582" y="2374"/>
                  </a:cubicBezTo>
                  <a:cubicBezTo>
                    <a:pt x="8690" y="2159"/>
                    <a:pt x="8886" y="1999"/>
                    <a:pt x="9100" y="1892"/>
                  </a:cubicBezTo>
                  <a:cubicBezTo>
                    <a:pt x="9261" y="1820"/>
                    <a:pt x="9421" y="1785"/>
                    <a:pt x="9582" y="1785"/>
                  </a:cubicBezTo>
                  <a:cubicBezTo>
                    <a:pt x="10224" y="1785"/>
                    <a:pt x="10759" y="2320"/>
                    <a:pt x="10759" y="2962"/>
                  </a:cubicBezTo>
                  <a:cubicBezTo>
                    <a:pt x="10759" y="3087"/>
                    <a:pt x="10741" y="3212"/>
                    <a:pt x="10688" y="3337"/>
                  </a:cubicBezTo>
                  <a:cubicBezTo>
                    <a:pt x="10599" y="3605"/>
                    <a:pt x="10420" y="3819"/>
                    <a:pt x="10170" y="3962"/>
                  </a:cubicBezTo>
                  <a:cubicBezTo>
                    <a:pt x="10028" y="4051"/>
                    <a:pt x="9992" y="4211"/>
                    <a:pt x="10063" y="4354"/>
                  </a:cubicBezTo>
                  <a:cubicBezTo>
                    <a:pt x="10117" y="4443"/>
                    <a:pt x="10206" y="4497"/>
                    <a:pt x="10313" y="4497"/>
                  </a:cubicBezTo>
                  <a:cubicBezTo>
                    <a:pt x="10367" y="4497"/>
                    <a:pt x="10402" y="4479"/>
                    <a:pt x="10456" y="4461"/>
                  </a:cubicBezTo>
                  <a:cubicBezTo>
                    <a:pt x="10706" y="4301"/>
                    <a:pt x="10920" y="4086"/>
                    <a:pt x="11080" y="3837"/>
                  </a:cubicBezTo>
                  <a:cubicBezTo>
                    <a:pt x="11509" y="4122"/>
                    <a:pt x="11758" y="4622"/>
                    <a:pt x="11758" y="5139"/>
                  </a:cubicBezTo>
                  <a:cubicBezTo>
                    <a:pt x="11758" y="5549"/>
                    <a:pt x="11616" y="5924"/>
                    <a:pt x="11348" y="6228"/>
                  </a:cubicBezTo>
                  <a:cubicBezTo>
                    <a:pt x="11259" y="6192"/>
                    <a:pt x="11170" y="6156"/>
                    <a:pt x="11098" y="6138"/>
                  </a:cubicBezTo>
                  <a:cubicBezTo>
                    <a:pt x="11074" y="6133"/>
                    <a:pt x="11051" y="6130"/>
                    <a:pt x="11028" y="6130"/>
                  </a:cubicBezTo>
                  <a:cubicBezTo>
                    <a:pt x="10897" y="6130"/>
                    <a:pt x="10787" y="6213"/>
                    <a:pt x="10741" y="6335"/>
                  </a:cubicBezTo>
                  <a:cubicBezTo>
                    <a:pt x="10706" y="6495"/>
                    <a:pt x="10795" y="6638"/>
                    <a:pt x="10938" y="6674"/>
                  </a:cubicBezTo>
                  <a:cubicBezTo>
                    <a:pt x="11063" y="6709"/>
                    <a:pt x="11170" y="6763"/>
                    <a:pt x="11295" y="6816"/>
                  </a:cubicBezTo>
                  <a:cubicBezTo>
                    <a:pt x="11955" y="7137"/>
                    <a:pt x="12365" y="7798"/>
                    <a:pt x="12365" y="8529"/>
                  </a:cubicBezTo>
                  <a:cubicBezTo>
                    <a:pt x="12365" y="9296"/>
                    <a:pt x="11901" y="9992"/>
                    <a:pt x="11170" y="10296"/>
                  </a:cubicBezTo>
                  <a:cubicBezTo>
                    <a:pt x="10938" y="10385"/>
                    <a:pt x="10706" y="10438"/>
                    <a:pt x="10456" y="10438"/>
                  </a:cubicBezTo>
                  <a:cubicBezTo>
                    <a:pt x="10278" y="10438"/>
                    <a:pt x="10117" y="10421"/>
                    <a:pt x="9956" y="10367"/>
                  </a:cubicBezTo>
                  <a:cubicBezTo>
                    <a:pt x="9935" y="10362"/>
                    <a:pt x="9913" y="10359"/>
                    <a:pt x="9892" y="10359"/>
                  </a:cubicBezTo>
                  <a:cubicBezTo>
                    <a:pt x="9768" y="10359"/>
                    <a:pt x="9648" y="10442"/>
                    <a:pt x="9617" y="10563"/>
                  </a:cubicBezTo>
                  <a:cubicBezTo>
                    <a:pt x="9582" y="10724"/>
                    <a:pt x="9671" y="10867"/>
                    <a:pt x="9814" y="10920"/>
                  </a:cubicBezTo>
                  <a:cubicBezTo>
                    <a:pt x="10028" y="10974"/>
                    <a:pt x="10242" y="10991"/>
                    <a:pt x="10456" y="10991"/>
                  </a:cubicBezTo>
                  <a:cubicBezTo>
                    <a:pt x="10652" y="10991"/>
                    <a:pt x="10831" y="10974"/>
                    <a:pt x="11027" y="10920"/>
                  </a:cubicBezTo>
                  <a:lnTo>
                    <a:pt x="11027" y="10920"/>
                  </a:lnTo>
                  <a:cubicBezTo>
                    <a:pt x="11009" y="11705"/>
                    <a:pt x="10456" y="12365"/>
                    <a:pt x="9689" y="12490"/>
                  </a:cubicBezTo>
                  <a:lnTo>
                    <a:pt x="9671" y="12490"/>
                  </a:lnTo>
                  <a:cubicBezTo>
                    <a:pt x="9595" y="12503"/>
                    <a:pt x="9517" y="12509"/>
                    <a:pt x="9438" y="12509"/>
                  </a:cubicBezTo>
                  <a:cubicBezTo>
                    <a:pt x="9295" y="12509"/>
                    <a:pt x="9149" y="12489"/>
                    <a:pt x="9011" y="12455"/>
                  </a:cubicBezTo>
                  <a:cubicBezTo>
                    <a:pt x="8987" y="12449"/>
                    <a:pt x="8963" y="12447"/>
                    <a:pt x="8940" y="12447"/>
                  </a:cubicBezTo>
                  <a:cubicBezTo>
                    <a:pt x="8810" y="12447"/>
                    <a:pt x="8699" y="12529"/>
                    <a:pt x="8654" y="12651"/>
                  </a:cubicBezTo>
                  <a:cubicBezTo>
                    <a:pt x="8618" y="12811"/>
                    <a:pt x="8707" y="12954"/>
                    <a:pt x="8850" y="13008"/>
                  </a:cubicBezTo>
                  <a:cubicBezTo>
                    <a:pt x="9011" y="13043"/>
                    <a:pt x="9171" y="13061"/>
                    <a:pt x="9314" y="13079"/>
                  </a:cubicBezTo>
                  <a:cubicBezTo>
                    <a:pt x="9100" y="13507"/>
                    <a:pt x="8636" y="13811"/>
                    <a:pt x="8119" y="13811"/>
                  </a:cubicBezTo>
                  <a:cubicBezTo>
                    <a:pt x="7351" y="13811"/>
                    <a:pt x="6745" y="13204"/>
                    <a:pt x="6745" y="12437"/>
                  </a:cubicBezTo>
                  <a:lnTo>
                    <a:pt x="6745" y="9760"/>
                  </a:lnTo>
                  <a:cubicBezTo>
                    <a:pt x="7494" y="9511"/>
                    <a:pt x="8047" y="8993"/>
                    <a:pt x="8404" y="8226"/>
                  </a:cubicBezTo>
                  <a:cubicBezTo>
                    <a:pt x="8707" y="7584"/>
                    <a:pt x="8850" y="6798"/>
                    <a:pt x="8850" y="5871"/>
                  </a:cubicBezTo>
                  <a:cubicBezTo>
                    <a:pt x="8850" y="5710"/>
                    <a:pt x="8725" y="5585"/>
                    <a:pt x="8565" y="5585"/>
                  </a:cubicBezTo>
                  <a:cubicBezTo>
                    <a:pt x="8136" y="5585"/>
                    <a:pt x="7797" y="5246"/>
                    <a:pt x="7797" y="4818"/>
                  </a:cubicBezTo>
                  <a:cubicBezTo>
                    <a:pt x="7797" y="4657"/>
                    <a:pt x="7673" y="4532"/>
                    <a:pt x="7512" y="4532"/>
                  </a:cubicBezTo>
                  <a:lnTo>
                    <a:pt x="6745" y="4532"/>
                  </a:lnTo>
                  <a:lnTo>
                    <a:pt x="6745" y="1535"/>
                  </a:lnTo>
                  <a:cubicBezTo>
                    <a:pt x="6745" y="1000"/>
                    <a:pt x="7191" y="554"/>
                    <a:pt x="7726" y="554"/>
                  </a:cubicBezTo>
                  <a:close/>
                  <a:moveTo>
                    <a:pt x="5210" y="0"/>
                  </a:moveTo>
                  <a:cubicBezTo>
                    <a:pt x="4461" y="0"/>
                    <a:pt x="3818" y="536"/>
                    <a:pt x="3694" y="1267"/>
                  </a:cubicBezTo>
                  <a:cubicBezTo>
                    <a:pt x="3640" y="1249"/>
                    <a:pt x="3587" y="1249"/>
                    <a:pt x="3551" y="1232"/>
                  </a:cubicBezTo>
                  <a:cubicBezTo>
                    <a:pt x="3541" y="1230"/>
                    <a:pt x="3530" y="1230"/>
                    <a:pt x="3520" y="1230"/>
                  </a:cubicBezTo>
                  <a:cubicBezTo>
                    <a:pt x="3372" y="1230"/>
                    <a:pt x="3246" y="1348"/>
                    <a:pt x="3230" y="1481"/>
                  </a:cubicBezTo>
                  <a:cubicBezTo>
                    <a:pt x="3212" y="1642"/>
                    <a:pt x="3319" y="1785"/>
                    <a:pt x="3479" y="1803"/>
                  </a:cubicBezTo>
                  <a:cubicBezTo>
                    <a:pt x="3604" y="1803"/>
                    <a:pt x="3711" y="1838"/>
                    <a:pt x="3836" y="1892"/>
                  </a:cubicBezTo>
                  <a:cubicBezTo>
                    <a:pt x="4050" y="1999"/>
                    <a:pt x="4229" y="2159"/>
                    <a:pt x="4354" y="2374"/>
                  </a:cubicBezTo>
                  <a:cubicBezTo>
                    <a:pt x="4407" y="2463"/>
                    <a:pt x="4497" y="2516"/>
                    <a:pt x="4604" y="2516"/>
                  </a:cubicBezTo>
                  <a:cubicBezTo>
                    <a:pt x="4639" y="2516"/>
                    <a:pt x="4693" y="2498"/>
                    <a:pt x="4746" y="2481"/>
                  </a:cubicBezTo>
                  <a:cubicBezTo>
                    <a:pt x="4871" y="2391"/>
                    <a:pt x="4925" y="2231"/>
                    <a:pt x="4836" y="2088"/>
                  </a:cubicBezTo>
                  <a:cubicBezTo>
                    <a:pt x="4693" y="1838"/>
                    <a:pt x="4479" y="1624"/>
                    <a:pt x="4229" y="1464"/>
                  </a:cubicBezTo>
                  <a:cubicBezTo>
                    <a:pt x="4265" y="964"/>
                    <a:pt x="4693" y="554"/>
                    <a:pt x="5210" y="554"/>
                  </a:cubicBezTo>
                  <a:cubicBezTo>
                    <a:pt x="5746" y="554"/>
                    <a:pt x="6192" y="1000"/>
                    <a:pt x="6192" y="1535"/>
                  </a:cubicBezTo>
                  <a:lnTo>
                    <a:pt x="6192" y="4532"/>
                  </a:lnTo>
                  <a:lnTo>
                    <a:pt x="5406" y="4532"/>
                  </a:lnTo>
                  <a:cubicBezTo>
                    <a:pt x="5264" y="4532"/>
                    <a:pt x="5139" y="4657"/>
                    <a:pt x="5139" y="4818"/>
                  </a:cubicBezTo>
                  <a:cubicBezTo>
                    <a:pt x="5139" y="5246"/>
                    <a:pt x="4782" y="5585"/>
                    <a:pt x="4354" y="5585"/>
                  </a:cubicBezTo>
                  <a:cubicBezTo>
                    <a:pt x="4211" y="5585"/>
                    <a:pt x="4086" y="5710"/>
                    <a:pt x="4086" y="5871"/>
                  </a:cubicBezTo>
                  <a:cubicBezTo>
                    <a:pt x="4086" y="6798"/>
                    <a:pt x="4229" y="7584"/>
                    <a:pt x="4532" y="8226"/>
                  </a:cubicBezTo>
                  <a:cubicBezTo>
                    <a:pt x="4889" y="8993"/>
                    <a:pt x="5442" y="9511"/>
                    <a:pt x="6192" y="9760"/>
                  </a:cubicBezTo>
                  <a:lnTo>
                    <a:pt x="6192" y="12437"/>
                  </a:lnTo>
                  <a:cubicBezTo>
                    <a:pt x="6192" y="13204"/>
                    <a:pt x="5567" y="13811"/>
                    <a:pt x="4818" y="13811"/>
                  </a:cubicBezTo>
                  <a:cubicBezTo>
                    <a:pt x="4300" y="13811"/>
                    <a:pt x="3836" y="13507"/>
                    <a:pt x="3604" y="13079"/>
                  </a:cubicBezTo>
                  <a:cubicBezTo>
                    <a:pt x="3765" y="13061"/>
                    <a:pt x="3926" y="13043"/>
                    <a:pt x="4068" y="13008"/>
                  </a:cubicBezTo>
                  <a:cubicBezTo>
                    <a:pt x="4229" y="12954"/>
                    <a:pt x="4318" y="12811"/>
                    <a:pt x="4265" y="12651"/>
                  </a:cubicBezTo>
                  <a:cubicBezTo>
                    <a:pt x="4234" y="12529"/>
                    <a:pt x="4126" y="12447"/>
                    <a:pt x="3996" y="12447"/>
                  </a:cubicBezTo>
                  <a:cubicBezTo>
                    <a:pt x="3973" y="12447"/>
                    <a:pt x="3950" y="12449"/>
                    <a:pt x="3926" y="12455"/>
                  </a:cubicBezTo>
                  <a:cubicBezTo>
                    <a:pt x="3787" y="12489"/>
                    <a:pt x="3642" y="12509"/>
                    <a:pt x="3493" y="12509"/>
                  </a:cubicBezTo>
                  <a:cubicBezTo>
                    <a:pt x="3412" y="12509"/>
                    <a:pt x="3330" y="12503"/>
                    <a:pt x="3248" y="12490"/>
                  </a:cubicBezTo>
                  <a:cubicBezTo>
                    <a:pt x="2480" y="12365"/>
                    <a:pt x="1909" y="11705"/>
                    <a:pt x="1909" y="10920"/>
                  </a:cubicBezTo>
                  <a:lnTo>
                    <a:pt x="1909" y="10920"/>
                  </a:lnTo>
                  <a:cubicBezTo>
                    <a:pt x="2088" y="10974"/>
                    <a:pt x="2284" y="10991"/>
                    <a:pt x="2480" y="10991"/>
                  </a:cubicBezTo>
                  <a:cubicBezTo>
                    <a:pt x="2694" y="10991"/>
                    <a:pt x="2909" y="10974"/>
                    <a:pt x="3123" y="10902"/>
                  </a:cubicBezTo>
                  <a:cubicBezTo>
                    <a:pt x="3265" y="10867"/>
                    <a:pt x="3355" y="10724"/>
                    <a:pt x="3319" y="10563"/>
                  </a:cubicBezTo>
                  <a:cubicBezTo>
                    <a:pt x="3289" y="10442"/>
                    <a:pt x="3168" y="10359"/>
                    <a:pt x="3045" y="10359"/>
                  </a:cubicBezTo>
                  <a:cubicBezTo>
                    <a:pt x="3023" y="10359"/>
                    <a:pt x="3001" y="10362"/>
                    <a:pt x="2980" y="10367"/>
                  </a:cubicBezTo>
                  <a:cubicBezTo>
                    <a:pt x="2819" y="10421"/>
                    <a:pt x="2641" y="10438"/>
                    <a:pt x="2480" y="10438"/>
                  </a:cubicBezTo>
                  <a:cubicBezTo>
                    <a:pt x="2231" y="10438"/>
                    <a:pt x="1999" y="10385"/>
                    <a:pt x="1767" y="10296"/>
                  </a:cubicBezTo>
                  <a:cubicBezTo>
                    <a:pt x="1035" y="9992"/>
                    <a:pt x="571" y="9296"/>
                    <a:pt x="571" y="8529"/>
                  </a:cubicBezTo>
                  <a:cubicBezTo>
                    <a:pt x="571" y="7798"/>
                    <a:pt x="982" y="7137"/>
                    <a:pt x="1642" y="6816"/>
                  </a:cubicBezTo>
                  <a:cubicBezTo>
                    <a:pt x="1749" y="6763"/>
                    <a:pt x="1874" y="6709"/>
                    <a:pt x="1981" y="6674"/>
                  </a:cubicBezTo>
                  <a:cubicBezTo>
                    <a:pt x="2141" y="6638"/>
                    <a:pt x="2231" y="6495"/>
                    <a:pt x="2177" y="6335"/>
                  </a:cubicBezTo>
                  <a:cubicBezTo>
                    <a:pt x="2147" y="6213"/>
                    <a:pt x="2026" y="6130"/>
                    <a:pt x="1903" y="6130"/>
                  </a:cubicBezTo>
                  <a:cubicBezTo>
                    <a:pt x="1881" y="6130"/>
                    <a:pt x="1859" y="6133"/>
                    <a:pt x="1838" y="6138"/>
                  </a:cubicBezTo>
                  <a:cubicBezTo>
                    <a:pt x="1749" y="6156"/>
                    <a:pt x="1660" y="6192"/>
                    <a:pt x="1588" y="6228"/>
                  </a:cubicBezTo>
                  <a:cubicBezTo>
                    <a:pt x="1321" y="5924"/>
                    <a:pt x="1160" y="5549"/>
                    <a:pt x="1160" y="5139"/>
                  </a:cubicBezTo>
                  <a:cubicBezTo>
                    <a:pt x="1160" y="4622"/>
                    <a:pt x="1428" y="4122"/>
                    <a:pt x="1856" y="3837"/>
                  </a:cubicBezTo>
                  <a:cubicBezTo>
                    <a:pt x="1999" y="4086"/>
                    <a:pt x="2213" y="4301"/>
                    <a:pt x="2480" y="4461"/>
                  </a:cubicBezTo>
                  <a:cubicBezTo>
                    <a:pt x="2516" y="4479"/>
                    <a:pt x="2570" y="4497"/>
                    <a:pt x="2623" y="4497"/>
                  </a:cubicBezTo>
                  <a:cubicBezTo>
                    <a:pt x="2712" y="4497"/>
                    <a:pt x="2801" y="4443"/>
                    <a:pt x="2855" y="4354"/>
                  </a:cubicBezTo>
                  <a:cubicBezTo>
                    <a:pt x="2944" y="4211"/>
                    <a:pt x="2891" y="4051"/>
                    <a:pt x="2766" y="3962"/>
                  </a:cubicBezTo>
                  <a:cubicBezTo>
                    <a:pt x="2516" y="3819"/>
                    <a:pt x="2338" y="3605"/>
                    <a:pt x="2248" y="3337"/>
                  </a:cubicBezTo>
                  <a:cubicBezTo>
                    <a:pt x="2213" y="3266"/>
                    <a:pt x="2195" y="3176"/>
                    <a:pt x="2177" y="3087"/>
                  </a:cubicBezTo>
                  <a:cubicBezTo>
                    <a:pt x="2160" y="2954"/>
                    <a:pt x="2050" y="2836"/>
                    <a:pt x="1904" y="2836"/>
                  </a:cubicBezTo>
                  <a:cubicBezTo>
                    <a:pt x="1894" y="2836"/>
                    <a:pt x="1884" y="2836"/>
                    <a:pt x="1874" y="2837"/>
                  </a:cubicBezTo>
                  <a:cubicBezTo>
                    <a:pt x="1713" y="2855"/>
                    <a:pt x="1606" y="2998"/>
                    <a:pt x="1624" y="3159"/>
                  </a:cubicBezTo>
                  <a:cubicBezTo>
                    <a:pt x="1624" y="3194"/>
                    <a:pt x="1642" y="3248"/>
                    <a:pt x="1642" y="3283"/>
                  </a:cubicBezTo>
                  <a:cubicBezTo>
                    <a:pt x="999" y="3676"/>
                    <a:pt x="607" y="4390"/>
                    <a:pt x="607" y="5139"/>
                  </a:cubicBezTo>
                  <a:cubicBezTo>
                    <a:pt x="607" y="5639"/>
                    <a:pt x="767" y="6120"/>
                    <a:pt x="1071" y="6495"/>
                  </a:cubicBezTo>
                  <a:cubicBezTo>
                    <a:pt x="411" y="6941"/>
                    <a:pt x="0" y="7691"/>
                    <a:pt x="0" y="8529"/>
                  </a:cubicBezTo>
                  <a:cubicBezTo>
                    <a:pt x="0" y="9457"/>
                    <a:pt x="535" y="10296"/>
                    <a:pt x="1356" y="10724"/>
                  </a:cubicBezTo>
                  <a:cubicBezTo>
                    <a:pt x="1338" y="10777"/>
                    <a:pt x="1338" y="10849"/>
                    <a:pt x="1338" y="10902"/>
                  </a:cubicBezTo>
                  <a:cubicBezTo>
                    <a:pt x="1338" y="11420"/>
                    <a:pt x="1535" y="11919"/>
                    <a:pt x="1874" y="12312"/>
                  </a:cubicBezTo>
                  <a:cubicBezTo>
                    <a:pt x="2159" y="12651"/>
                    <a:pt x="2552" y="12901"/>
                    <a:pt x="2980" y="13008"/>
                  </a:cubicBezTo>
                  <a:cubicBezTo>
                    <a:pt x="3230" y="13811"/>
                    <a:pt x="3961" y="14364"/>
                    <a:pt x="4818" y="14364"/>
                  </a:cubicBezTo>
                  <a:cubicBezTo>
                    <a:pt x="5514" y="14364"/>
                    <a:pt x="6120" y="14007"/>
                    <a:pt x="6459" y="13436"/>
                  </a:cubicBezTo>
                  <a:cubicBezTo>
                    <a:pt x="6798" y="14007"/>
                    <a:pt x="7423" y="14364"/>
                    <a:pt x="8119" y="14364"/>
                  </a:cubicBezTo>
                  <a:cubicBezTo>
                    <a:pt x="8957" y="14364"/>
                    <a:pt x="9707" y="13811"/>
                    <a:pt x="9956" y="13008"/>
                  </a:cubicBezTo>
                  <a:cubicBezTo>
                    <a:pt x="10385" y="12901"/>
                    <a:pt x="10777" y="12651"/>
                    <a:pt x="11063" y="12312"/>
                  </a:cubicBezTo>
                  <a:cubicBezTo>
                    <a:pt x="11402" y="11919"/>
                    <a:pt x="11580" y="11420"/>
                    <a:pt x="11580" y="10902"/>
                  </a:cubicBezTo>
                  <a:cubicBezTo>
                    <a:pt x="11580" y="10849"/>
                    <a:pt x="11580" y="10777"/>
                    <a:pt x="11580" y="10724"/>
                  </a:cubicBezTo>
                  <a:cubicBezTo>
                    <a:pt x="12401" y="10296"/>
                    <a:pt x="12918" y="9457"/>
                    <a:pt x="12918" y="8529"/>
                  </a:cubicBezTo>
                  <a:cubicBezTo>
                    <a:pt x="12918" y="7691"/>
                    <a:pt x="12526" y="6941"/>
                    <a:pt x="11866" y="6495"/>
                  </a:cubicBezTo>
                  <a:cubicBezTo>
                    <a:pt x="12151" y="6120"/>
                    <a:pt x="12329" y="5639"/>
                    <a:pt x="12329" y="5139"/>
                  </a:cubicBezTo>
                  <a:cubicBezTo>
                    <a:pt x="12329" y="4390"/>
                    <a:pt x="11919" y="3676"/>
                    <a:pt x="11277" y="3283"/>
                  </a:cubicBezTo>
                  <a:cubicBezTo>
                    <a:pt x="11312" y="3176"/>
                    <a:pt x="11312" y="3069"/>
                    <a:pt x="11312" y="2962"/>
                  </a:cubicBezTo>
                  <a:cubicBezTo>
                    <a:pt x="11312" y="1999"/>
                    <a:pt x="10545" y="1232"/>
                    <a:pt x="9582" y="1232"/>
                  </a:cubicBezTo>
                  <a:cubicBezTo>
                    <a:pt x="9475" y="1232"/>
                    <a:pt x="9350" y="1232"/>
                    <a:pt x="9243" y="1267"/>
                  </a:cubicBezTo>
                  <a:cubicBezTo>
                    <a:pt x="9100" y="536"/>
                    <a:pt x="8475" y="0"/>
                    <a:pt x="7726" y="0"/>
                  </a:cubicBezTo>
                  <a:cubicBezTo>
                    <a:pt x="7209" y="0"/>
                    <a:pt x="6745" y="250"/>
                    <a:pt x="6459" y="643"/>
                  </a:cubicBezTo>
                  <a:cubicBezTo>
                    <a:pt x="6192" y="250"/>
                    <a:pt x="5728" y="0"/>
                    <a:pt x="52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4"/>
            <p:cNvSpPr/>
            <p:nvPr/>
          </p:nvSpPr>
          <p:spPr>
            <a:xfrm>
              <a:off x="3415450" y="2395150"/>
              <a:ext cx="36150" cy="56225"/>
            </a:xfrm>
            <a:custGeom>
              <a:avLst/>
              <a:gdLst/>
              <a:ahLst/>
              <a:cxnLst/>
              <a:rect l="l" t="t" r="r" b="b"/>
              <a:pathLst>
                <a:path w="1446" h="2249" extrusionOk="0">
                  <a:moveTo>
                    <a:pt x="1002" y="0"/>
                  </a:moveTo>
                  <a:cubicBezTo>
                    <a:pt x="954" y="0"/>
                    <a:pt x="904" y="12"/>
                    <a:pt x="857" y="36"/>
                  </a:cubicBezTo>
                  <a:cubicBezTo>
                    <a:pt x="732" y="125"/>
                    <a:pt x="678" y="286"/>
                    <a:pt x="767" y="428"/>
                  </a:cubicBezTo>
                  <a:cubicBezTo>
                    <a:pt x="839" y="553"/>
                    <a:pt x="874" y="714"/>
                    <a:pt x="874" y="857"/>
                  </a:cubicBezTo>
                  <a:cubicBezTo>
                    <a:pt x="874" y="1249"/>
                    <a:pt x="607" y="1588"/>
                    <a:pt x="232" y="1695"/>
                  </a:cubicBezTo>
                  <a:cubicBezTo>
                    <a:pt x="89" y="1731"/>
                    <a:pt x="0" y="1891"/>
                    <a:pt x="36" y="2034"/>
                  </a:cubicBezTo>
                  <a:cubicBezTo>
                    <a:pt x="72" y="2159"/>
                    <a:pt x="179" y="2248"/>
                    <a:pt x="304" y="2248"/>
                  </a:cubicBezTo>
                  <a:cubicBezTo>
                    <a:pt x="321" y="2248"/>
                    <a:pt x="357" y="2248"/>
                    <a:pt x="375" y="2230"/>
                  </a:cubicBezTo>
                  <a:cubicBezTo>
                    <a:pt x="999" y="2070"/>
                    <a:pt x="1445" y="1499"/>
                    <a:pt x="1445" y="857"/>
                  </a:cubicBezTo>
                  <a:cubicBezTo>
                    <a:pt x="1445" y="607"/>
                    <a:pt x="1374" y="357"/>
                    <a:pt x="1249" y="143"/>
                  </a:cubicBezTo>
                  <a:cubicBezTo>
                    <a:pt x="1190" y="48"/>
                    <a:pt x="1099" y="0"/>
                    <a:pt x="1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4"/>
            <p:cNvSpPr/>
            <p:nvPr/>
          </p:nvSpPr>
          <p:spPr>
            <a:xfrm>
              <a:off x="3440425" y="2486150"/>
              <a:ext cx="42850" cy="50425"/>
            </a:xfrm>
            <a:custGeom>
              <a:avLst/>
              <a:gdLst/>
              <a:ahLst/>
              <a:cxnLst/>
              <a:rect l="l" t="t" r="r" b="b"/>
              <a:pathLst>
                <a:path w="1714" h="2017" extrusionOk="0">
                  <a:moveTo>
                    <a:pt x="286" y="0"/>
                  </a:moveTo>
                  <a:cubicBezTo>
                    <a:pt x="125" y="0"/>
                    <a:pt x="0" y="125"/>
                    <a:pt x="0" y="286"/>
                  </a:cubicBezTo>
                  <a:cubicBezTo>
                    <a:pt x="0" y="428"/>
                    <a:pt x="125" y="553"/>
                    <a:pt x="286" y="553"/>
                  </a:cubicBezTo>
                  <a:cubicBezTo>
                    <a:pt x="768" y="553"/>
                    <a:pt x="1160" y="946"/>
                    <a:pt x="1160" y="1427"/>
                  </a:cubicBezTo>
                  <a:cubicBezTo>
                    <a:pt x="1160" y="1499"/>
                    <a:pt x="1142" y="1588"/>
                    <a:pt x="1124" y="1659"/>
                  </a:cubicBezTo>
                  <a:cubicBezTo>
                    <a:pt x="1089" y="1802"/>
                    <a:pt x="1178" y="1963"/>
                    <a:pt x="1321" y="1998"/>
                  </a:cubicBezTo>
                  <a:cubicBezTo>
                    <a:pt x="1356" y="1998"/>
                    <a:pt x="1374" y="2016"/>
                    <a:pt x="1392" y="2016"/>
                  </a:cubicBezTo>
                  <a:cubicBezTo>
                    <a:pt x="1517" y="2016"/>
                    <a:pt x="1642" y="1927"/>
                    <a:pt x="1660" y="1802"/>
                  </a:cubicBezTo>
                  <a:cubicBezTo>
                    <a:pt x="1695" y="1677"/>
                    <a:pt x="1713" y="1552"/>
                    <a:pt x="1713" y="1427"/>
                  </a:cubicBezTo>
                  <a:cubicBezTo>
                    <a:pt x="1713" y="642"/>
                    <a:pt x="1071" y="0"/>
                    <a:pt x="2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4"/>
            <p:cNvSpPr/>
            <p:nvPr/>
          </p:nvSpPr>
          <p:spPr>
            <a:xfrm>
              <a:off x="3447125" y="2339150"/>
              <a:ext cx="56225" cy="22550"/>
            </a:xfrm>
            <a:custGeom>
              <a:avLst/>
              <a:gdLst/>
              <a:ahLst/>
              <a:cxnLst/>
              <a:rect l="l" t="t" r="r" b="b"/>
              <a:pathLst>
                <a:path w="2249" h="902" extrusionOk="0">
                  <a:moveTo>
                    <a:pt x="303" y="1"/>
                  </a:moveTo>
                  <a:cubicBezTo>
                    <a:pt x="232" y="1"/>
                    <a:pt x="161" y="28"/>
                    <a:pt x="107" y="81"/>
                  </a:cubicBezTo>
                  <a:cubicBezTo>
                    <a:pt x="0" y="188"/>
                    <a:pt x="0" y="367"/>
                    <a:pt x="107" y="474"/>
                  </a:cubicBezTo>
                  <a:cubicBezTo>
                    <a:pt x="375" y="741"/>
                    <a:pt x="732" y="902"/>
                    <a:pt x="1124" y="902"/>
                  </a:cubicBezTo>
                  <a:cubicBezTo>
                    <a:pt x="1499" y="902"/>
                    <a:pt x="1856" y="741"/>
                    <a:pt x="2123" y="474"/>
                  </a:cubicBezTo>
                  <a:cubicBezTo>
                    <a:pt x="2248" y="367"/>
                    <a:pt x="2248" y="188"/>
                    <a:pt x="2123" y="81"/>
                  </a:cubicBezTo>
                  <a:cubicBezTo>
                    <a:pt x="2070" y="28"/>
                    <a:pt x="1998" y="1"/>
                    <a:pt x="1927" y="1"/>
                  </a:cubicBezTo>
                  <a:cubicBezTo>
                    <a:pt x="1856" y="1"/>
                    <a:pt x="1784" y="28"/>
                    <a:pt x="1731" y="81"/>
                  </a:cubicBezTo>
                  <a:cubicBezTo>
                    <a:pt x="1570" y="242"/>
                    <a:pt x="1356" y="331"/>
                    <a:pt x="1124" y="331"/>
                  </a:cubicBezTo>
                  <a:cubicBezTo>
                    <a:pt x="892" y="331"/>
                    <a:pt x="678" y="242"/>
                    <a:pt x="500" y="81"/>
                  </a:cubicBezTo>
                  <a:cubicBezTo>
                    <a:pt x="446" y="28"/>
                    <a:pt x="375"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4"/>
            <p:cNvSpPr/>
            <p:nvPr/>
          </p:nvSpPr>
          <p:spPr>
            <a:xfrm>
              <a:off x="3589400" y="2395150"/>
              <a:ext cx="36175" cy="56225"/>
            </a:xfrm>
            <a:custGeom>
              <a:avLst/>
              <a:gdLst/>
              <a:ahLst/>
              <a:cxnLst/>
              <a:rect l="l" t="t" r="r" b="b"/>
              <a:pathLst>
                <a:path w="1447" h="2249" extrusionOk="0">
                  <a:moveTo>
                    <a:pt x="435" y="0"/>
                  </a:moveTo>
                  <a:cubicBezTo>
                    <a:pt x="340" y="0"/>
                    <a:pt x="245" y="48"/>
                    <a:pt x="197" y="143"/>
                  </a:cubicBezTo>
                  <a:cubicBezTo>
                    <a:pt x="72" y="357"/>
                    <a:pt x="1" y="607"/>
                    <a:pt x="1" y="857"/>
                  </a:cubicBezTo>
                  <a:cubicBezTo>
                    <a:pt x="1" y="1499"/>
                    <a:pt x="447" y="2070"/>
                    <a:pt x="1071" y="2230"/>
                  </a:cubicBezTo>
                  <a:cubicBezTo>
                    <a:pt x="1089" y="2248"/>
                    <a:pt x="1107" y="2248"/>
                    <a:pt x="1143" y="2248"/>
                  </a:cubicBezTo>
                  <a:cubicBezTo>
                    <a:pt x="1268" y="2248"/>
                    <a:pt x="1375" y="2159"/>
                    <a:pt x="1410" y="2034"/>
                  </a:cubicBezTo>
                  <a:cubicBezTo>
                    <a:pt x="1446" y="1891"/>
                    <a:pt x="1357" y="1731"/>
                    <a:pt x="1214" y="1695"/>
                  </a:cubicBezTo>
                  <a:cubicBezTo>
                    <a:pt x="822" y="1588"/>
                    <a:pt x="572" y="1249"/>
                    <a:pt x="572" y="857"/>
                  </a:cubicBezTo>
                  <a:cubicBezTo>
                    <a:pt x="572" y="714"/>
                    <a:pt x="607" y="553"/>
                    <a:pt x="679" y="428"/>
                  </a:cubicBezTo>
                  <a:cubicBezTo>
                    <a:pt x="750" y="286"/>
                    <a:pt x="715" y="125"/>
                    <a:pt x="572" y="36"/>
                  </a:cubicBezTo>
                  <a:cubicBezTo>
                    <a:pt x="530" y="12"/>
                    <a:pt x="483" y="0"/>
                    <a:pt x="4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4"/>
            <p:cNvSpPr/>
            <p:nvPr/>
          </p:nvSpPr>
          <p:spPr>
            <a:xfrm>
              <a:off x="3557300" y="2486150"/>
              <a:ext cx="42850" cy="50425"/>
            </a:xfrm>
            <a:custGeom>
              <a:avLst/>
              <a:gdLst/>
              <a:ahLst/>
              <a:cxnLst/>
              <a:rect l="l" t="t" r="r" b="b"/>
              <a:pathLst>
                <a:path w="1714" h="2017" extrusionOk="0">
                  <a:moveTo>
                    <a:pt x="1445" y="0"/>
                  </a:moveTo>
                  <a:cubicBezTo>
                    <a:pt x="642" y="0"/>
                    <a:pt x="0" y="642"/>
                    <a:pt x="0" y="1427"/>
                  </a:cubicBezTo>
                  <a:cubicBezTo>
                    <a:pt x="0" y="1552"/>
                    <a:pt x="18" y="1677"/>
                    <a:pt x="54" y="1802"/>
                  </a:cubicBezTo>
                  <a:cubicBezTo>
                    <a:pt x="89" y="1927"/>
                    <a:pt x="196" y="2016"/>
                    <a:pt x="321" y="2016"/>
                  </a:cubicBezTo>
                  <a:cubicBezTo>
                    <a:pt x="357" y="2016"/>
                    <a:pt x="375" y="1998"/>
                    <a:pt x="393" y="1998"/>
                  </a:cubicBezTo>
                  <a:cubicBezTo>
                    <a:pt x="553" y="1963"/>
                    <a:pt x="642" y="1802"/>
                    <a:pt x="607" y="1659"/>
                  </a:cubicBezTo>
                  <a:cubicBezTo>
                    <a:pt x="571" y="1588"/>
                    <a:pt x="571" y="1499"/>
                    <a:pt x="571" y="1427"/>
                  </a:cubicBezTo>
                  <a:cubicBezTo>
                    <a:pt x="571" y="946"/>
                    <a:pt x="964" y="571"/>
                    <a:pt x="1445" y="571"/>
                  </a:cubicBezTo>
                  <a:cubicBezTo>
                    <a:pt x="1588" y="571"/>
                    <a:pt x="1713" y="428"/>
                    <a:pt x="1713" y="286"/>
                  </a:cubicBezTo>
                  <a:cubicBezTo>
                    <a:pt x="1713" y="125"/>
                    <a:pt x="1588" y="0"/>
                    <a:pt x="144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4"/>
            <p:cNvSpPr/>
            <p:nvPr/>
          </p:nvSpPr>
          <p:spPr>
            <a:xfrm>
              <a:off x="3537675" y="2339150"/>
              <a:ext cx="56225" cy="22550"/>
            </a:xfrm>
            <a:custGeom>
              <a:avLst/>
              <a:gdLst/>
              <a:ahLst/>
              <a:cxnLst/>
              <a:rect l="l" t="t" r="r" b="b"/>
              <a:pathLst>
                <a:path w="2249" h="902" extrusionOk="0">
                  <a:moveTo>
                    <a:pt x="303" y="1"/>
                  </a:moveTo>
                  <a:cubicBezTo>
                    <a:pt x="232" y="1"/>
                    <a:pt x="161" y="28"/>
                    <a:pt x="107" y="81"/>
                  </a:cubicBezTo>
                  <a:cubicBezTo>
                    <a:pt x="0" y="188"/>
                    <a:pt x="0" y="367"/>
                    <a:pt x="107" y="474"/>
                  </a:cubicBezTo>
                  <a:cubicBezTo>
                    <a:pt x="375" y="741"/>
                    <a:pt x="732" y="902"/>
                    <a:pt x="1124" y="902"/>
                  </a:cubicBezTo>
                  <a:cubicBezTo>
                    <a:pt x="1499" y="902"/>
                    <a:pt x="1856" y="741"/>
                    <a:pt x="2123" y="474"/>
                  </a:cubicBezTo>
                  <a:cubicBezTo>
                    <a:pt x="2248" y="367"/>
                    <a:pt x="2248" y="188"/>
                    <a:pt x="2123" y="81"/>
                  </a:cubicBezTo>
                  <a:cubicBezTo>
                    <a:pt x="2070" y="28"/>
                    <a:pt x="1998" y="1"/>
                    <a:pt x="1927" y="1"/>
                  </a:cubicBezTo>
                  <a:cubicBezTo>
                    <a:pt x="1856" y="1"/>
                    <a:pt x="1784" y="28"/>
                    <a:pt x="1731" y="81"/>
                  </a:cubicBezTo>
                  <a:cubicBezTo>
                    <a:pt x="1570" y="242"/>
                    <a:pt x="1356" y="331"/>
                    <a:pt x="1124" y="331"/>
                  </a:cubicBezTo>
                  <a:cubicBezTo>
                    <a:pt x="892" y="331"/>
                    <a:pt x="678" y="242"/>
                    <a:pt x="500" y="81"/>
                  </a:cubicBezTo>
                  <a:cubicBezTo>
                    <a:pt x="446" y="28"/>
                    <a:pt x="375"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4"/>
            <p:cNvSpPr/>
            <p:nvPr/>
          </p:nvSpPr>
          <p:spPr>
            <a:xfrm>
              <a:off x="3495725" y="2419450"/>
              <a:ext cx="49100" cy="36375"/>
            </a:xfrm>
            <a:custGeom>
              <a:avLst/>
              <a:gdLst/>
              <a:ahLst/>
              <a:cxnLst/>
              <a:rect l="l" t="t" r="r" b="b"/>
              <a:pathLst>
                <a:path w="1964" h="1455" extrusionOk="0">
                  <a:moveTo>
                    <a:pt x="1660" y="1"/>
                  </a:moveTo>
                  <a:cubicBezTo>
                    <a:pt x="1589" y="1"/>
                    <a:pt x="1517" y="27"/>
                    <a:pt x="1464" y="81"/>
                  </a:cubicBezTo>
                  <a:lnTo>
                    <a:pt x="768" y="777"/>
                  </a:lnTo>
                  <a:lnTo>
                    <a:pt x="518" y="527"/>
                  </a:lnTo>
                  <a:cubicBezTo>
                    <a:pt x="465" y="473"/>
                    <a:pt x="393" y="447"/>
                    <a:pt x="320" y="447"/>
                  </a:cubicBezTo>
                  <a:cubicBezTo>
                    <a:pt x="246" y="447"/>
                    <a:pt x="170" y="473"/>
                    <a:pt x="108" y="527"/>
                  </a:cubicBezTo>
                  <a:cubicBezTo>
                    <a:pt x="1" y="652"/>
                    <a:pt x="1" y="830"/>
                    <a:pt x="108" y="937"/>
                  </a:cubicBezTo>
                  <a:lnTo>
                    <a:pt x="572" y="1383"/>
                  </a:lnTo>
                  <a:cubicBezTo>
                    <a:pt x="625" y="1437"/>
                    <a:pt x="697" y="1455"/>
                    <a:pt x="768" y="1455"/>
                  </a:cubicBezTo>
                  <a:cubicBezTo>
                    <a:pt x="839" y="1455"/>
                    <a:pt x="911" y="1437"/>
                    <a:pt x="964" y="1383"/>
                  </a:cubicBezTo>
                  <a:lnTo>
                    <a:pt x="1856" y="491"/>
                  </a:lnTo>
                  <a:cubicBezTo>
                    <a:pt x="1964" y="366"/>
                    <a:pt x="1964" y="188"/>
                    <a:pt x="1856" y="81"/>
                  </a:cubicBezTo>
                  <a:cubicBezTo>
                    <a:pt x="1803" y="27"/>
                    <a:pt x="1732" y="1"/>
                    <a:pt x="16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7" name="Google Shape;917;p14"/>
          <p:cNvGrpSpPr/>
          <p:nvPr/>
        </p:nvGrpSpPr>
        <p:grpSpPr>
          <a:xfrm>
            <a:off x="4555163" y="3163025"/>
            <a:ext cx="322975" cy="359100"/>
            <a:chOff x="531175" y="3947000"/>
            <a:chExt cx="322975" cy="359100"/>
          </a:xfrm>
        </p:grpSpPr>
        <p:sp>
          <p:nvSpPr>
            <p:cNvPr id="918" name="Google Shape;918;p14"/>
            <p:cNvSpPr/>
            <p:nvPr/>
          </p:nvSpPr>
          <p:spPr>
            <a:xfrm>
              <a:off x="531175" y="3947000"/>
              <a:ext cx="322975" cy="359100"/>
            </a:xfrm>
            <a:custGeom>
              <a:avLst/>
              <a:gdLst/>
              <a:ahLst/>
              <a:cxnLst/>
              <a:rect l="l" t="t" r="r" b="b"/>
              <a:pathLst>
                <a:path w="12919" h="14364" extrusionOk="0">
                  <a:moveTo>
                    <a:pt x="2320" y="7887"/>
                  </a:moveTo>
                  <a:lnTo>
                    <a:pt x="2320" y="9225"/>
                  </a:lnTo>
                  <a:cubicBezTo>
                    <a:pt x="2320" y="9386"/>
                    <a:pt x="2445" y="9511"/>
                    <a:pt x="2588" y="9511"/>
                  </a:cubicBezTo>
                  <a:lnTo>
                    <a:pt x="4301" y="9511"/>
                  </a:lnTo>
                  <a:lnTo>
                    <a:pt x="4301" y="11580"/>
                  </a:lnTo>
                  <a:cubicBezTo>
                    <a:pt x="4301" y="11723"/>
                    <a:pt x="4443" y="11848"/>
                    <a:pt x="4586" y="11848"/>
                  </a:cubicBezTo>
                  <a:cubicBezTo>
                    <a:pt x="4747" y="11848"/>
                    <a:pt x="4872" y="11723"/>
                    <a:pt x="4872" y="11580"/>
                  </a:cubicBezTo>
                  <a:lnTo>
                    <a:pt x="4872" y="10974"/>
                  </a:lnTo>
                  <a:lnTo>
                    <a:pt x="6174" y="10974"/>
                  </a:lnTo>
                  <a:lnTo>
                    <a:pt x="6174" y="12437"/>
                  </a:lnTo>
                  <a:cubicBezTo>
                    <a:pt x="6174" y="13204"/>
                    <a:pt x="5568" y="13811"/>
                    <a:pt x="4818" y="13811"/>
                  </a:cubicBezTo>
                  <a:cubicBezTo>
                    <a:pt x="4301" y="13811"/>
                    <a:pt x="3837" y="13507"/>
                    <a:pt x="3605" y="13079"/>
                  </a:cubicBezTo>
                  <a:cubicBezTo>
                    <a:pt x="3765" y="13061"/>
                    <a:pt x="3908" y="13044"/>
                    <a:pt x="4069" y="13008"/>
                  </a:cubicBezTo>
                  <a:cubicBezTo>
                    <a:pt x="4211" y="12954"/>
                    <a:pt x="4301" y="12812"/>
                    <a:pt x="4265" y="12651"/>
                  </a:cubicBezTo>
                  <a:cubicBezTo>
                    <a:pt x="4235" y="12530"/>
                    <a:pt x="4114" y="12447"/>
                    <a:pt x="3991" y="12447"/>
                  </a:cubicBezTo>
                  <a:cubicBezTo>
                    <a:pt x="3969" y="12447"/>
                    <a:pt x="3947" y="12449"/>
                    <a:pt x="3926" y="12455"/>
                  </a:cubicBezTo>
                  <a:cubicBezTo>
                    <a:pt x="3776" y="12489"/>
                    <a:pt x="3626" y="12509"/>
                    <a:pt x="3481" y="12509"/>
                  </a:cubicBezTo>
                  <a:cubicBezTo>
                    <a:pt x="3402" y="12509"/>
                    <a:pt x="3324" y="12503"/>
                    <a:pt x="3248" y="12490"/>
                  </a:cubicBezTo>
                  <a:cubicBezTo>
                    <a:pt x="2463" y="12366"/>
                    <a:pt x="1910" y="11705"/>
                    <a:pt x="1892" y="10920"/>
                  </a:cubicBezTo>
                  <a:lnTo>
                    <a:pt x="1892" y="10920"/>
                  </a:lnTo>
                  <a:cubicBezTo>
                    <a:pt x="2088" y="10974"/>
                    <a:pt x="2284" y="10992"/>
                    <a:pt x="2463" y="10992"/>
                  </a:cubicBezTo>
                  <a:cubicBezTo>
                    <a:pt x="2695" y="10992"/>
                    <a:pt x="2909" y="10974"/>
                    <a:pt x="3105" y="10920"/>
                  </a:cubicBezTo>
                  <a:cubicBezTo>
                    <a:pt x="3266" y="10867"/>
                    <a:pt x="3355" y="10724"/>
                    <a:pt x="3302" y="10563"/>
                  </a:cubicBezTo>
                  <a:cubicBezTo>
                    <a:pt x="3271" y="10442"/>
                    <a:pt x="3163" y="10359"/>
                    <a:pt x="3033" y="10359"/>
                  </a:cubicBezTo>
                  <a:cubicBezTo>
                    <a:pt x="3010" y="10359"/>
                    <a:pt x="2986" y="10362"/>
                    <a:pt x="2962" y="10367"/>
                  </a:cubicBezTo>
                  <a:cubicBezTo>
                    <a:pt x="2802" y="10421"/>
                    <a:pt x="2641" y="10439"/>
                    <a:pt x="2463" y="10439"/>
                  </a:cubicBezTo>
                  <a:cubicBezTo>
                    <a:pt x="2231" y="10439"/>
                    <a:pt x="1981" y="10385"/>
                    <a:pt x="1749" y="10296"/>
                  </a:cubicBezTo>
                  <a:cubicBezTo>
                    <a:pt x="1035" y="9992"/>
                    <a:pt x="554" y="9297"/>
                    <a:pt x="554" y="8529"/>
                  </a:cubicBezTo>
                  <a:cubicBezTo>
                    <a:pt x="554" y="8297"/>
                    <a:pt x="607" y="8083"/>
                    <a:pt x="679" y="7887"/>
                  </a:cubicBezTo>
                  <a:close/>
                  <a:moveTo>
                    <a:pt x="5193" y="1"/>
                  </a:moveTo>
                  <a:cubicBezTo>
                    <a:pt x="4443" y="1"/>
                    <a:pt x="3819" y="536"/>
                    <a:pt x="3694" y="1267"/>
                  </a:cubicBezTo>
                  <a:cubicBezTo>
                    <a:pt x="3641" y="1250"/>
                    <a:pt x="3587" y="1250"/>
                    <a:pt x="3533" y="1232"/>
                  </a:cubicBezTo>
                  <a:cubicBezTo>
                    <a:pt x="3524" y="1231"/>
                    <a:pt x="3515" y="1230"/>
                    <a:pt x="3506" y="1230"/>
                  </a:cubicBezTo>
                  <a:cubicBezTo>
                    <a:pt x="3373" y="1230"/>
                    <a:pt x="3247" y="1348"/>
                    <a:pt x="3230" y="1482"/>
                  </a:cubicBezTo>
                  <a:cubicBezTo>
                    <a:pt x="3212" y="1642"/>
                    <a:pt x="3319" y="1785"/>
                    <a:pt x="3480" y="1803"/>
                  </a:cubicBezTo>
                  <a:cubicBezTo>
                    <a:pt x="3587" y="1803"/>
                    <a:pt x="3712" y="1838"/>
                    <a:pt x="3819" y="1892"/>
                  </a:cubicBezTo>
                  <a:cubicBezTo>
                    <a:pt x="4051" y="1999"/>
                    <a:pt x="4229" y="2160"/>
                    <a:pt x="4354" y="2374"/>
                  </a:cubicBezTo>
                  <a:cubicBezTo>
                    <a:pt x="4408" y="2463"/>
                    <a:pt x="4497" y="2516"/>
                    <a:pt x="4586" y="2516"/>
                  </a:cubicBezTo>
                  <a:cubicBezTo>
                    <a:pt x="4640" y="2516"/>
                    <a:pt x="4693" y="2499"/>
                    <a:pt x="4729" y="2481"/>
                  </a:cubicBezTo>
                  <a:cubicBezTo>
                    <a:pt x="4872" y="2392"/>
                    <a:pt x="4907" y="2231"/>
                    <a:pt x="4836" y="2088"/>
                  </a:cubicBezTo>
                  <a:cubicBezTo>
                    <a:pt x="4693" y="1838"/>
                    <a:pt x="4479" y="1624"/>
                    <a:pt x="4229" y="1482"/>
                  </a:cubicBezTo>
                  <a:cubicBezTo>
                    <a:pt x="4265" y="964"/>
                    <a:pt x="4675" y="554"/>
                    <a:pt x="5193" y="554"/>
                  </a:cubicBezTo>
                  <a:cubicBezTo>
                    <a:pt x="5746" y="554"/>
                    <a:pt x="6174" y="1000"/>
                    <a:pt x="6174" y="1535"/>
                  </a:cubicBezTo>
                  <a:lnTo>
                    <a:pt x="6174" y="2338"/>
                  </a:lnTo>
                  <a:cubicBezTo>
                    <a:pt x="6174" y="2499"/>
                    <a:pt x="6299" y="2623"/>
                    <a:pt x="6460" y="2623"/>
                  </a:cubicBezTo>
                  <a:cubicBezTo>
                    <a:pt x="6620" y="2623"/>
                    <a:pt x="6745" y="2499"/>
                    <a:pt x="6745" y="2338"/>
                  </a:cubicBezTo>
                  <a:lnTo>
                    <a:pt x="6745" y="1535"/>
                  </a:lnTo>
                  <a:cubicBezTo>
                    <a:pt x="6745" y="1000"/>
                    <a:pt x="7173" y="554"/>
                    <a:pt x="7709" y="554"/>
                  </a:cubicBezTo>
                  <a:cubicBezTo>
                    <a:pt x="8226" y="554"/>
                    <a:pt x="8654" y="964"/>
                    <a:pt x="8690" y="1482"/>
                  </a:cubicBezTo>
                  <a:cubicBezTo>
                    <a:pt x="8440" y="1624"/>
                    <a:pt x="8226" y="1838"/>
                    <a:pt x="8083" y="2088"/>
                  </a:cubicBezTo>
                  <a:cubicBezTo>
                    <a:pt x="8065" y="2142"/>
                    <a:pt x="8048" y="2177"/>
                    <a:pt x="8048" y="2231"/>
                  </a:cubicBezTo>
                  <a:lnTo>
                    <a:pt x="8048" y="3462"/>
                  </a:lnTo>
                  <a:lnTo>
                    <a:pt x="4586" y="3462"/>
                  </a:lnTo>
                  <a:cubicBezTo>
                    <a:pt x="4443" y="3462"/>
                    <a:pt x="4301" y="3587"/>
                    <a:pt x="4301" y="3748"/>
                  </a:cubicBezTo>
                  <a:lnTo>
                    <a:pt x="4301" y="4711"/>
                  </a:lnTo>
                  <a:lnTo>
                    <a:pt x="3926" y="4711"/>
                  </a:lnTo>
                  <a:cubicBezTo>
                    <a:pt x="3783" y="4711"/>
                    <a:pt x="3658" y="4836"/>
                    <a:pt x="3658" y="4997"/>
                  </a:cubicBezTo>
                  <a:cubicBezTo>
                    <a:pt x="3658" y="5157"/>
                    <a:pt x="3783" y="5282"/>
                    <a:pt x="3926" y="5282"/>
                  </a:cubicBezTo>
                  <a:lnTo>
                    <a:pt x="4586" y="5282"/>
                  </a:lnTo>
                  <a:cubicBezTo>
                    <a:pt x="4747" y="5282"/>
                    <a:pt x="4872" y="5157"/>
                    <a:pt x="4872" y="4997"/>
                  </a:cubicBezTo>
                  <a:lnTo>
                    <a:pt x="4872" y="4015"/>
                  </a:lnTo>
                  <a:lnTo>
                    <a:pt x="6834" y="4015"/>
                  </a:lnTo>
                  <a:lnTo>
                    <a:pt x="6834" y="6138"/>
                  </a:lnTo>
                  <a:lnTo>
                    <a:pt x="6174" y="6138"/>
                  </a:lnTo>
                  <a:cubicBezTo>
                    <a:pt x="6014" y="6138"/>
                    <a:pt x="5889" y="6263"/>
                    <a:pt x="5889" y="6406"/>
                  </a:cubicBezTo>
                  <a:cubicBezTo>
                    <a:pt x="5889" y="6567"/>
                    <a:pt x="6014" y="6692"/>
                    <a:pt x="6174" y="6692"/>
                  </a:cubicBezTo>
                  <a:lnTo>
                    <a:pt x="7762" y="6692"/>
                  </a:lnTo>
                  <a:lnTo>
                    <a:pt x="7762" y="7762"/>
                  </a:lnTo>
                  <a:cubicBezTo>
                    <a:pt x="7762" y="7905"/>
                    <a:pt x="7887" y="8030"/>
                    <a:pt x="8048" y="8030"/>
                  </a:cubicBezTo>
                  <a:cubicBezTo>
                    <a:pt x="8190" y="8030"/>
                    <a:pt x="8333" y="7905"/>
                    <a:pt x="8333" y="7762"/>
                  </a:cubicBezTo>
                  <a:lnTo>
                    <a:pt x="8333" y="6424"/>
                  </a:lnTo>
                  <a:cubicBezTo>
                    <a:pt x="8333" y="6263"/>
                    <a:pt x="8190" y="6138"/>
                    <a:pt x="8048" y="6138"/>
                  </a:cubicBezTo>
                  <a:lnTo>
                    <a:pt x="7387" y="6138"/>
                  </a:lnTo>
                  <a:lnTo>
                    <a:pt x="7387" y="4015"/>
                  </a:lnTo>
                  <a:lnTo>
                    <a:pt x="8333" y="4015"/>
                  </a:lnTo>
                  <a:cubicBezTo>
                    <a:pt x="8476" y="4015"/>
                    <a:pt x="8601" y="3890"/>
                    <a:pt x="8601" y="3748"/>
                  </a:cubicBezTo>
                  <a:lnTo>
                    <a:pt x="8601" y="2320"/>
                  </a:lnTo>
                  <a:cubicBezTo>
                    <a:pt x="8726" y="2124"/>
                    <a:pt x="8886" y="1981"/>
                    <a:pt x="9083" y="1892"/>
                  </a:cubicBezTo>
                  <a:lnTo>
                    <a:pt x="9100" y="1892"/>
                  </a:lnTo>
                  <a:cubicBezTo>
                    <a:pt x="9243" y="1821"/>
                    <a:pt x="9404" y="1785"/>
                    <a:pt x="9582" y="1785"/>
                  </a:cubicBezTo>
                  <a:cubicBezTo>
                    <a:pt x="10224" y="1785"/>
                    <a:pt x="10742" y="2320"/>
                    <a:pt x="10742" y="2962"/>
                  </a:cubicBezTo>
                  <a:cubicBezTo>
                    <a:pt x="10742" y="3087"/>
                    <a:pt x="10724" y="3212"/>
                    <a:pt x="10688" y="3337"/>
                  </a:cubicBezTo>
                  <a:cubicBezTo>
                    <a:pt x="10581" y="3605"/>
                    <a:pt x="10403" y="3837"/>
                    <a:pt x="10171" y="3962"/>
                  </a:cubicBezTo>
                  <a:cubicBezTo>
                    <a:pt x="10028" y="4051"/>
                    <a:pt x="9975" y="4211"/>
                    <a:pt x="10064" y="4354"/>
                  </a:cubicBezTo>
                  <a:cubicBezTo>
                    <a:pt x="10117" y="4443"/>
                    <a:pt x="10207" y="4497"/>
                    <a:pt x="10296" y="4497"/>
                  </a:cubicBezTo>
                  <a:cubicBezTo>
                    <a:pt x="10349" y="4497"/>
                    <a:pt x="10403" y="4479"/>
                    <a:pt x="10439" y="4461"/>
                  </a:cubicBezTo>
                  <a:cubicBezTo>
                    <a:pt x="10706" y="4301"/>
                    <a:pt x="10920" y="4087"/>
                    <a:pt x="11063" y="3837"/>
                  </a:cubicBezTo>
                  <a:cubicBezTo>
                    <a:pt x="11491" y="4122"/>
                    <a:pt x="11759" y="4622"/>
                    <a:pt x="11759" y="5139"/>
                  </a:cubicBezTo>
                  <a:cubicBezTo>
                    <a:pt x="11759" y="5550"/>
                    <a:pt x="11616" y="5924"/>
                    <a:pt x="11349" y="6228"/>
                  </a:cubicBezTo>
                  <a:cubicBezTo>
                    <a:pt x="11259" y="6192"/>
                    <a:pt x="11170" y="6156"/>
                    <a:pt x="11081" y="6138"/>
                  </a:cubicBezTo>
                  <a:lnTo>
                    <a:pt x="9957" y="6138"/>
                  </a:lnTo>
                  <a:lnTo>
                    <a:pt x="9957" y="5353"/>
                  </a:lnTo>
                  <a:cubicBezTo>
                    <a:pt x="9957" y="5193"/>
                    <a:pt x="9814" y="5068"/>
                    <a:pt x="9671" y="5068"/>
                  </a:cubicBezTo>
                  <a:cubicBezTo>
                    <a:pt x="9511" y="5068"/>
                    <a:pt x="9386" y="5193"/>
                    <a:pt x="9386" y="5353"/>
                  </a:cubicBezTo>
                  <a:lnTo>
                    <a:pt x="9386" y="6406"/>
                  </a:lnTo>
                  <a:cubicBezTo>
                    <a:pt x="9386" y="6567"/>
                    <a:pt x="9511" y="6692"/>
                    <a:pt x="9671" y="6692"/>
                  </a:cubicBezTo>
                  <a:lnTo>
                    <a:pt x="10974" y="6692"/>
                  </a:lnTo>
                  <a:cubicBezTo>
                    <a:pt x="11081" y="6727"/>
                    <a:pt x="11188" y="6763"/>
                    <a:pt x="11277" y="6817"/>
                  </a:cubicBezTo>
                  <a:cubicBezTo>
                    <a:pt x="11937" y="7138"/>
                    <a:pt x="12348" y="7798"/>
                    <a:pt x="12348" y="8529"/>
                  </a:cubicBezTo>
                  <a:cubicBezTo>
                    <a:pt x="12348" y="8672"/>
                    <a:pt x="12330" y="8815"/>
                    <a:pt x="12312" y="8940"/>
                  </a:cubicBezTo>
                  <a:lnTo>
                    <a:pt x="9957" y="8940"/>
                  </a:lnTo>
                  <a:lnTo>
                    <a:pt x="9957" y="7762"/>
                  </a:lnTo>
                  <a:cubicBezTo>
                    <a:pt x="9957" y="7602"/>
                    <a:pt x="9814" y="7477"/>
                    <a:pt x="9671" y="7477"/>
                  </a:cubicBezTo>
                  <a:cubicBezTo>
                    <a:pt x="9511" y="7477"/>
                    <a:pt x="9386" y="7602"/>
                    <a:pt x="9386" y="7762"/>
                  </a:cubicBezTo>
                  <a:lnTo>
                    <a:pt x="9386" y="8940"/>
                  </a:lnTo>
                  <a:lnTo>
                    <a:pt x="6745" y="8940"/>
                  </a:lnTo>
                  <a:lnTo>
                    <a:pt x="6745" y="7762"/>
                  </a:lnTo>
                  <a:cubicBezTo>
                    <a:pt x="6745" y="7602"/>
                    <a:pt x="6620" y="7477"/>
                    <a:pt x="6460" y="7477"/>
                  </a:cubicBezTo>
                  <a:lnTo>
                    <a:pt x="4872" y="7477"/>
                  </a:lnTo>
                  <a:lnTo>
                    <a:pt x="4872" y="6620"/>
                  </a:lnTo>
                  <a:cubicBezTo>
                    <a:pt x="4872" y="6477"/>
                    <a:pt x="4747" y="6353"/>
                    <a:pt x="4586" y="6353"/>
                  </a:cubicBezTo>
                  <a:cubicBezTo>
                    <a:pt x="4443" y="6353"/>
                    <a:pt x="4301" y="6477"/>
                    <a:pt x="4301" y="6620"/>
                  </a:cubicBezTo>
                  <a:lnTo>
                    <a:pt x="4301" y="7762"/>
                  </a:lnTo>
                  <a:cubicBezTo>
                    <a:pt x="4301" y="7905"/>
                    <a:pt x="4443" y="8030"/>
                    <a:pt x="4586" y="8030"/>
                  </a:cubicBezTo>
                  <a:lnTo>
                    <a:pt x="6174" y="8030"/>
                  </a:lnTo>
                  <a:lnTo>
                    <a:pt x="6174" y="9225"/>
                  </a:lnTo>
                  <a:cubicBezTo>
                    <a:pt x="6174" y="9386"/>
                    <a:pt x="6299" y="9511"/>
                    <a:pt x="6460" y="9511"/>
                  </a:cubicBezTo>
                  <a:lnTo>
                    <a:pt x="7726" y="9511"/>
                  </a:lnTo>
                  <a:lnTo>
                    <a:pt x="7726" y="11580"/>
                  </a:lnTo>
                  <a:cubicBezTo>
                    <a:pt x="7726" y="11723"/>
                    <a:pt x="7851" y="11848"/>
                    <a:pt x="8012" y="11848"/>
                  </a:cubicBezTo>
                  <a:cubicBezTo>
                    <a:pt x="8173" y="11848"/>
                    <a:pt x="8297" y="11723"/>
                    <a:pt x="8297" y="11580"/>
                  </a:cubicBezTo>
                  <a:lnTo>
                    <a:pt x="8297" y="9511"/>
                  </a:lnTo>
                  <a:lnTo>
                    <a:pt x="12080" y="9511"/>
                  </a:lnTo>
                  <a:cubicBezTo>
                    <a:pt x="11884" y="9850"/>
                    <a:pt x="11563" y="10135"/>
                    <a:pt x="11170" y="10296"/>
                  </a:cubicBezTo>
                  <a:lnTo>
                    <a:pt x="11152" y="10296"/>
                  </a:lnTo>
                  <a:cubicBezTo>
                    <a:pt x="10938" y="10385"/>
                    <a:pt x="10688" y="10439"/>
                    <a:pt x="10439" y="10439"/>
                  </a:cubicBezTo>
                  <a:cubicBezTo>
                    <a:pt x="10278" y="10439"/>
                    <a:pt x="10117" y="10421"/>
                    <a:pt x="9957" y="10367"/>
                  </a:cubicBezTo>
                  <a:cubicBezTo>
                    <a:pt x="9933" y="10362"/>
                    <a:pt x="9909" y="10359"/>
                    <a:pt x="9886" y="10359"/>
                  </a:cubicBezTo>
                  <a:cubicBezTo>
                    <a:pt x="9756" y="10359"/>
                    <a:pt x="9646" y="10442"/>
                    <a:pt x="9600" y="10563"/>
                  </a:cubicBezTo>
                  <a:cubicBezTo>
                    <a:pt x="9564" y="10724"/>
                    <a:pt x="9653" y="10867"/>
                    <a:pt x="9796" y="10920"/>
                  </a:cubicBezTo>
                  <a:cubicBezTo>
                    <a:pt x="10010" y="10974"/>
                    <a:pt x="10224" y="10992"/>
                    <a:pt x="10439" y="10992"/>
                  </a:cubicBezTo>
                  <a:cubicBezTo>
                    <a:pt x="10635" y="10992"/>
                    <a:pt x="10831" y="10974"/>
                    <a:pt x="11010" y="10920"/>
                  </a:cubicBezTo>
                  <a:lnTo>
                    <a:pt x="11010" y="10920"/>
                  </a:lnTo>
                  <a:cubicBezTo>
                    <a:pt x="11010" y="11705"/>
                    <a:pt x="10439" y="12366"/>
                    <a:pt x="9671" y="12490"/>
                  </a:cubicBezTo>
                  <a:cubicBezTo>
                    <a:pt x="9589" y="12503"/>
                    <a:pt x="9507" y="12509"/>
                    <a:pt x="9426" y="12509"/>
                  </a:cubicBezTo>
                  <a:cubicBezTo>
                    <a:pt x="9277" y="12509"/>
                    <a:pt x="9132" y="12489"/>
                    <a:pt x="8993" y="12455"/>
                  </a:cubicBezTo>
                  <a:cubicBezTo>
                    <a:pt x="8972" y="12449"/>
                    <a:pt x="8950" y="12447"/>
                    <a:pt x="8929" y="12447"/>
                  </a:cubicBezTo>
                  <a:cubicBezTo>
                    <a:pt x="8805" y="12447"/>
                    <a:pt x="8685" y="12530"/>
                    <a:pt x="8654" y="12651"/>
                  </a:cubicBezTo>
                  <a:cubicBezTo>
                    <a:pt x="8619" y="12812"/>
                    <a:pt x="8708" y="12954"/>
                    <a:pt x="8851" y="13008"/>
                  </a:cubicBezTo>
                  <a:cubicBezTo>
                    <a:pt x="8993" y="13044"/>
                    <a:pt x="9154" y="13061"/>
                    <a:pt x="9314" y="13079"/>
                  </a:cubicBezTo>
                  <a:cubicBezTo>
                    <a:pt x="9083" y="13507"/>
                    <a:pt x="8619" y="13811"/>
                    <a:pt x="8101" y="13811"/>
                  </a:cubicBezTo>
                  <a:cubicBezTo>
                    <a:pt x="7352" y="13811"/>
                    <a:pt x="6745" y="13204"/>
                    <a:pt x="6745" y="12437"/>
                  </a:cubicBezTo>
                  <a:lnTo>
                    <a:pt x="6745" y="10688"/>
                  </a:lnTo>
                  <a:cubicBezTo>
                    <a:pt x="6745" y="10528"/>
                    <a:pt x="6620" y="10403"/>
                    <a:pt x="6460" y="10403"/>
                  </a:cubicBezTo>
                  <a:lnTo>
                    <a:pt x="4872" y="10403"/>
                  </a:lnTo>
                  <a:lnTo>
                    <a:pt x="4872" y="9225"/>
                  </a:lnTo>
                  <a:cubicBezTo>
                    <a:pt x="4872" y="9065"/>
                    <a:pt x="4747" y="8940"/>
                    <a:pt x="4586" y="8940"/>
                  </a:cubicBezTo>
                  <a:lnTo>
                    <a:pt x="2873" y="8940"/>
                  </a:lnTo>
                  <a:lnTo>
                    <a:pt x="2873" y="7602"/>
                  </a:lnTo>
                  <a:cubicBezTo>
                    <a:pt x="2873" y="7459"/>
                    <a:pt x="2748" y="7334"/>
                    <a:pt x="2588" y="7334"/>
                  </a:cubicBezTo>
                  <a:lnTo>
                    <a:pt x="982" y="7334"/>
                  </a:lnTo>
                  <a:cubicBezTo>
                    <a:pt x="1160" y="7120"/>
                    <a:pt x="1375" y="6941"/>
                    <a:pt x="1624" y="6817"/>
                  </a:cubicBezTo>
                  <a:lnTo>
                    <a:pt x="1642" y="6817"/>
                  </a:lnTo>
                  <a:cubicBezTo>
                    <a:pt x="1749" y="6763"/>
                    <a:pt x="1856" y="6709"/>
                    <a:pt x="1981" y="6674"/>
                  </a:cubicBezTo>
                  <a:cubicBezTo>
                    <a:pt x="2124" y="6638"/>
                    <a:pt x="2213" y="6495"/>
                    <a:pt x="2177" y="6335"/>
                  </a:cubicBezTo>
                  <a:cubicBezTo>
                    <a:pt x="2147" y="6213"/>
                    <a:pt x="2026" y="6131"/>
                    <a:pt x="1903" y="6131"/>
                  </a:cubicBezTo>
                  <a:cubicBezTo>
                    <a:pt x="1881" y="6131"/>
                    <a:pt x="1860" y="6133"/>
                    <a:pt x="1838" y="6138"/>
                  </a:cubicBezTo>
                  <a:cubicBezTo>
                    <a:pt x="1749" y="6156"/>
                    <a:pt x="1660" y="6192"/>
                    <a:pt x="1571" y="6228"/>
                  </a:cubicBezTo>
                  <a:cubicBezTo>
                    <a:pt x="1303" y="5924"/>
                    <a:pt x="1160" y="5550"/>
                    <a:pt x="1160" y="5139"/>
                  </a:cubicBezTo>
                  <a:cubicBezTo>
                    <a:pt x="1160" y="4622"/>
                    <a:pt x="1428" y="4122"/>
                    <a:pt x="1838" y="3837"/>
                  </a:cubicBezTo>
                  <a:cubicBezTo>
                    <a:pt x="1999" y="4087"/>
                    <a:pt x="2213" y="4301"/>
                    <a:pt x="2463" y="4461"/>
                  </a:cubicBezTo>
                  <a:cubicBezTo>
                    <a:pt x="2516" y="4479"/>
                    <a:pt x="2570" y="4497"/>
                    <a:pt x="2606" y="4497"/>
                  </a:cubicBezTo>
                  <a:cubicBezTo>
                    <a:pt x="2713" y="4497"/>
                    <a:pt x="2802" y="4443"/>
                    <a:pt x="2855" y="4354"/>
                  </a:cubicBezTo>
                  <a:cubicBezTo>
                    <a:pt x="2927" y="4211"/>
                    <a:pt x="2891" y="4051"/>
                    <a:pt x="2748" y="3962"/>
                  </a:cubicBezTo>
                  <a:cubicBezTo>
                    <a:pt x="2516" y="3837"/>
                    <a:pt x="2320" y="3605"/>
                    <a:pt x="2231" y="3337"/>
                  </a:cubicBezTo>
                  <a:cubicBezTo>
                    <a:pt x="2213" y="3266"/>
                    <a:pt x="2177" y="3177"/>
                    <a:pt x="2177" y="3087"/>
                  </a:cubicBezTo>
                  <a:cubicBezTo>
                    <a:pt x="2161" y="2955"/>
                    <a:pt x="2037" y="2853"/>
                    <a:pt x="1891" y="2853"/>
                  </a:cubicBezTo>
                  <a:cubicBezTo>
                    <a:pt x="1880" y="2853"/>
                    <a:pt x="1868" y="2854"/>
                    <a:pt x="1856" y="2855"/>
                  </a:cubicBezTo>
                  <a:cubicBezTo>
                    <a:pt x="1714" y="2873"/>
                    <a:pt x="1606" y="2998"/>
                    <a:pt x="1624" y="3159"/>
                  </a:cubicBezTo>
                  <a:cubicBezTo>
                    <a:pt x="1624" y="3194"/>
                    <a:pt x="1624" y="3248"/>
                    <a:pt x="1642" y="3302"/>
                  </a:cubicBezTo>
                  <a:cubicBezTo>
                    <a:pt x="1000" y="3676"/>
                    <a:pt x="589" y="4390"/>
                    <a:pt x="589" y="5139"/>
                  </a:cubicBezTo>
                  <a:cubicBezTo>
                    <a:pt x="589" y="5639"/>
                    <a:pt x="768" y="6121"/>
                    <a:pt x="1071" y="6495"/>
                  </a:cubicBezTo>
                  <a:cubicBezTo>
                    <a:pt x="393" y="6941"/>
                    <a:pt x="1" y="7709"/>
                    <a:pt x="1" y="8529"/>
                  </a:cubicBezTo>
                  <a:cubicBezTo>
                    <a:pt x="1" y="9457"/>
                    <a:pt x="518" y="10296"/>
                    <a:pt x="1339" y="10724"/>
                  </a:cubicBezTo>
                  <a:cubicBezTo>
                    <a:pt x="1339" y="10778"/>
                    <a:pt x="1339" y="10849"/>
                    <a:pt x="1339" y="10902"/>
                  </a:cubicBezTo>
                  <a:cubicBezTo>
                    <a:pt x="1339" y="11420"/>
                    <a:pt x="1517" y="11919"/>
                    <a:pt x="1856" y="12312"/>
                  </a:cubicBezTo>
                  <a:cubicBezTo>
                    <a:pt x="2160" y="12651"/>
                    <a:pt x="2534" y="12901"/>
                    <a:pt x="2962" y="13008"/>
                  </a:cubicBezTo>
                  <a:cubicBezTo>
                    <a:pt x="3212" y="13811"/>
                    <a:pt x="3962" y="14364"/>
                    <a:pt x="4818" y="14364"/>
                  </a:cubicBezTo>
                  <a:cubicBezTo>
                    <a:pt x="5514" y="14364"/>
                    <a:pt x="6121" y="14007"/>
                    <a:pt x="6460" y="13436"/>
                  </a:cubicBezTo>
                  <a:cubicBezTo>
                    <a:pt x="6799" y="14007"/>
                    <a:pt x="7405" y="14364"/>
                    <a:pt x="8101" y="14364"/>
                  </a:cubicBezTo>
                  <a:cubicBezTo>
                    <a:pt x="8958" y="14364"/>
                    <a:pt x="9707" y="13811"/>
                    <a:pt x="9939" y="13008"/>
                  </a:cubicBezTo>
                  <a:cubicBezTo>
                    <a:pt x="10367" y="12901"/>
                    <a:pt x="10760" y="12651"/>
                    <a:pt x="11063" y="12312"/>
                  </a:cubicBezTo>
                  <a:cubicBezTo>
                    <a:pt x="11384" y="11919"/>
                    <a:pt x="11580" y="11420"/>
                    <a:pt x="11580" y="10902"/>
                  </a:cubicBezTo>
                  <a:cubicBezTo>
                    <a:pt x="11580" y="10849"/>
                    <a:pt x="11580" y="10778"/>
                    <a:pt x="11563" y="10724"/>
                  </a:cubicBezTo>
                  <a:cubicBezTo>
                    <a:pt x="12401" y="10296"/>
                    <a:pt x="12919" y="9457"/>
                    <a:pt x="12919" y="8529"/>
                  </a:cubicBezTo>
                  <a:cubicBezTo>
                    <a:pt x="12919" y="7709"/>
                    <a:pt x="12508" y="6941"/>
                    <a:pt x="11848" y="6495"/>
                  </a:cubicBezTo>
                  <a:cubicBezTo>
                    <a:pt x="12151" y="6121"/>
                    <a:pt x="12312" y="5639"/>
                    <a:pt x="12312" y="5139"/>
                  </a:cubicBezTo>
                  <a:cubicBezTo>
                    <a:pt x="12312" y="4390"/>
                    <a:pt x="11920" y="3676"/>
                    <a:pt x="11277" y="3302"/>
                  </a:cubicBezTo>
                  <a:cubicBezTo>
                    <a:pt x="11295" y="3177"/>
                    <a:pt x="11313" y="3070"/>
                    <a:pt x="11313" y="2962"/>
                  </a:cubicBezTo>
                  <a:cubicBezTo>
                    <a:pt x="11313" y="1999"/>
                    <a:pt x="10528" y="1232"/>
                    <a:pt x="9582" y="1232"/>
                  </a:cubicBezTo>
                  <a:cubicBezTo>
                    <a:pt x="9457" y="1232"/>
                    <a:pt x="9350" y="1232"/>
                    <a:pt x="9225" y="1267"/>
                  </a:cubicBezTo>
                  <a:cubicBezTo>
                    <a:pt x="9100" y="536"/>
                    <a:pt x="8476" y="1"/>
                    <a:pt x="7709" y="1"/>
                  </a:cubicBezTo>
                  <a:cubicBezTo>
                    <a:pt x="7191" y="1"/>
                    <a:pt x="6727" y="250"/>
                    <a:pt x="6460" y="643"/>
                  </a:cubicBezTo>
                  <a:cubicBezTo>
                    <a:pt x="6174" y="250"/>
                    <a:pt x="5710" y="1"/>
                    <a:pt x="51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4"/>
            <p:cNvSpPr/>
            <p:nvPr/>
          </p:nvSpPr>
          <p:spPr>
            <a:xfrm>
              <a:off x="582025" y="3988475"/>
              <a:ext cx="13850" cy="13875"/>
            </a:xfrm>
            <a:custGeom>
              <a:avLst/>
              <a:gdLst/>
              <a:ahLst/>
              <a:cxnLst/>
              <a:rect l="l" t="t" r="r" b="b"/>
              <a:pathLst>
                <a:path w="554" h="555" extrusionOk="0">
                  <a:moveTo>
                    <a:pt x="268" y="1"/>
                  </a:moveTo>
                  <a:cubicBezTo>
                    <a:pt x="126" y="1"/>
                    <a:pt x="1" y="126"/>
                    <a:pt x="1" y="269"/>
                  </a:cubicBezTo>
                  <a:cubicBezTo>
                    <a:pt x="1" y="429"/>
                    <a:pt x="126" y="554"/>
                    <a:pt x="286" y="554"/>
                  </a:cubicBezTo>
                  <a:cubicBezTo>
                    <a:pt x="429" y="554"/>
                    <a:pt x="554" y="429"/>
                    <a:pt x="554" y="269"/>
                  </a:cubicBezTo>
                  <a:cubicBezTo>
                    <a:pt x="554" y="126"/>
                    <a:pt x="429"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0"/>
                                        </p:tgtEl>
                                        <p:attrNameLst>
                                          <p:attrName>style.visibility</p:attrName>
                                        </p:attrNameLst>
                                      </p:cBhvr>
                                      <p:to>
                                        <p:strVal val="visible"/>
                                      </p:to>
                                    </p:set>
                                    <p:animEffect transition="in" filter="fade">
                                      <p:cBhvr>
                                        <p:cTn id="7" dur="1000"/>
                                        <p:tgtEl>
                                          <p:spTgt spid="890"/>
                                        </p:tgtEl>
                                      </p:cBhvr>
                                    </p:animEffect>
                                  </p:childTnLst>
                                </p:cTn>
                              </p:par>
                              <p:par>
                                <p:cTn id="8" presetID="10" presetClass="entr" presetSubtype="0" fill="hold" nodeType="withEffect">
                                  <p:stCondLst>
                                    <p:cond delay="0"/>
                                  </p:stCondLst>
                                  <p:childTnLst>
                                    <p:set>
                                      <p:cBhvr>
                                        <p:cTn id="9" dur="1" fill="hold">
                                          <p:stCondLst>
                                            <p:cond delay="0"/>
                                          </p:stCondLst>
                                        </p:cTn>
                                        <p:tgtEl>
                                          <p:spTgt spid="891"/>
                                        </p:tgtEl>
                                        <p:attrNameLst>
                                          <p:attrName>style.visibility</p:attrName>
                                        </p:attrNameLst>
                                      </p:cBhvr>
                                      <p:to>
                                        <p:strVal val="visible"/>
                                      </p:to>
                                    </p:set>
                                    <p:animEffect transition="in" filter="fade">
                                      <p:cBhvr>
                                        <p:cTn id="10" dur="1000"/>
                                        <p:tgtEl>
                                          <p:spTgt spid="89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89"/>
                                        </p:tgtEl>
                                        <p:attrNameLst>
                                          <p:attrName>style.visibility</p:attrName>
                                        </p:attrNameLst>
                                      </p:cBhvr>
                                      <p:to>
                                        <p:strVal val="visible"/>
                                      </p:to>
                                    </p:set>
                                    <p:animEffect transition="in" filter="fade">
                                      <p:cBhvr>
                                        <p:cTn id="14" dur="1000"/>
                                        <p:tgtEl>
                                          <p:spTgt spid="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5"/>
          <p:cNvPicPr preferRelativeResize="0"/>
          <p:nvPr/>
        </p:nvPicPr>
        <p:blipFill rotWithShape="1">
          <a:blip r:embed="rId3">
            <a:alphaModFix/>
          </a:blip>
          <a:srcRect l="15266" t="3832" r="9640" b="5124"/>
          <a:stretch/>
        </p:blipFill>
        <p:spPr>
          <a:xfrm flipH="1">
            <a:off x="713100" y="2061101"/>
            <a:ext cx="1043675" cy="1021275"/>
          </a:xfrm>
          <a:prstGeom prst="rect">
            <a:avLst/>
          </a:prstGeom>
          <a:noFill/>
          <a:ln>
            <a:noFill/>
          </a:ln>
        </p:spPr>
      </p:pic>
      <p:sp>
        <p:nvSpPr>
          <p:cNvPr id="925" name="Google Shape;925;p15"/>
          <p:cNvSpPr txBox="1">
            <a:spLocks noGrp="1"/>
          </p:cNvSpPr>
          <p:nvPr>
            <p:ph type="title"/>
          </p:nvPr>
        </p:nvSpPr>
        <p:spPr>
          <a:xfrm flipH="1">
            <a:off x="1725083" y="1788237"/>
            <a:ext cx="4557279" cy="1400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Mini Slow Flow </a:t>
            </a:r>
            <a:endParaRPr/>
          </a:p>
        </p:txBody>
      </p:sp>
      <p:sp>
        <p:nvSpPr>
          <p:cNvPr id="926" name="Google Shape;926;p15"/>
          <p:cNvSpPr txBox="1">
            <a:spLocks noGrp="1"/>
          </p:cNvSpPr>
          <p:nvPr>
            <p:ph type="title" idx="2"/>
          </p:nvPr>
        </p:nvSpPr>
        <p:spPr>
          <a:xfrm flipH="1">
            <a:off x="736638" y="2150825"/>
            <a:ext cx="996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a:t>03</a:t>
            </a:r>
            <a:endParaRPr/>
          </a:p>
        </p:txBody>
      </p:sp>
      <p:pic>
        <p:nvPicPr>
          <p:cNvPr id="927" name="Google Shape;927;p15"/>
          <p:cNvPicPr preferRelativeResize="0"/>
          <p:nvPr/>
        </p:nvPicPr>
        <p:blipFill rotWithShape="1">
          <a:blip r:embed="rId4">
            <a:alphaModFix amt="60000"/>
          </a:blip>
          <a:srcRect/>
          <a:stretch/>
        </p:blipFill>
        <p:spPr>
          <a:xfrm rot="-487117">
            <a:off x="4460393" y="1145219"/>
            <a:ext cx="223202" cy="223203"/>
          </a:xfrm>
          <a:prstGeom prst="rect">
            <a:avLst/>
          </a:prstGeom>
          <a:noFill/>
          <a:ln>
            <a:noFill/>
          </a:ln>
        </p:spPr>
      </p:pic>
      <p:sp>
        <p:nvSpPr>
          <p:cNvPr id="928" name="Google Shape;928;p15">
            <a:hlinkClick r:id="rId5"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5">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5">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1" name="Google Shape;931;p15"/>
          <p:cNvGrpSpPr/>
          <p:nvPr/>
        </p:nvGrpSpPr>
        <p:grpSpPr>
          <a:xfrm>
            <a:off x="5390371" y="1383078"/>
            <a:ext cx="2993703" cy="4218928"/>
            <a:chOff x="4190675" y="3025400"/>
            <a:chExt cx="1274350" cy="1795900"/>
          </a:xfrm>
        </p:grpSpPr>
        <p:sp>
          <p:nvSpPr>
            <p:cNvPr id="932" name="Google Shape;932;p15"/>
            <p:cNvSpPr/>
            <p:nvPr/>
          </p:nvSpPr>
          <p:spPr>
            <a:xfrm>
              <a:off x="4190675" y="3025400"/>
              <a:ext cx="497300" cy="1795900"/>
            </a:xfrm>
            <a:custGeom>
              <a:avLst/>
              <a:gdLst/>
              <a:ahLst/>
              <a:cxnLst/>
              <a:rect l="l" t="t" r="r" b="b"/>
              <a:pathLst>
                <a:path w="19892" h="71836" extrusionOk="0">
                  <a:moveTo>
                    <a:pt x="16318" y="0"/>
                  </a:moveTo>
                  <a:cubicBezTo>
                    <a:pt x="15644" y="408"/>
                    <a:pt x="14107" y="1348"/>
                    <a:pt x="13449" y="1756"/>
                  </a:cubicBezTo>
                  <a:cubicBezTo>
                    <a:pt x="11427" y="2838"/>
                    <a:pt x="10173" y="4859"/>
                    <a:pt x="9248" y="6897"/>
                  </a:cubicBezTo>
                  <a:cubicBezTo>
                    <a:pt x="8606" y="8214"/>
                    <a:pt x="7383" y="9389"/>
                    <a:pt x="7321" y="10925"/>
                  </a:cubicBezTo>
                  <a:cubicBezTo>
                    <a:pt x="7321" y="11678"/>
                    <a:pt x="7462" y="12415"/>
                    <a:pt x="7524" y="13167"/>
                  </a:cubicBezTo>
                  <a:cubicBezTo>
                    <a:pt x="7554" y="13496"/>
                    <a:pt x="7584" y="13882"/>
                    <a:pt x="7464" y="14189"/>
                  </a:cubicBezTo>
                  <a:lnTo>
                    <a:pt x="7464" y="14189"/>
                  </a:lnTo>
                  <a:cubicBezTo>
                    <a:pt x="6658" y="14020"/>
                    <a:pt x="5941" y="13531"/>
                    <a:pt x="5299" y="13041"/>
                  </a:cubicBezTo>
                  <a:cubicBezTo>
                    <a:pt x="5280" y="13037"/>
                    <a:pt x="5261" y="13034"/>
                    <a:pt x="5242" y="13034"/>
                  </a:cubicBezTo>
                  <a:cubicBezTo>
                    <a:pt x="5194" y="13034"/>
                    <a:pt x="5148" y="13053"/>
                    <a:pt x="5126" y="13120"/>
                  </a:cubicBezTo>
                  <a:cubicBezTo>
                    <a:pt x="5110" y="13198"/>
                    <a:pt x="5126" y="13198"/>
                    <a:pt x="5142" y="13245"/>
                  </a:cubicBezTo>
                  <a:cubicBezTo>
                    <a:pt x="5220" y="13433"/>
                    <a:pt x="5330" y="13606"/>
                    <a:pt x="5455" y="13763"/>
                  </a:cubicBezTo>
                  <a:cubicBezTo>
                    <a:pt x="5867" y="14248"/>
                    <a:pt x="6445" y="14568"/>
                    <a:pt x="7034" y="14774"/>
                  </a:cubicBezTo>
                  <a:lnTo>
                    <a:pt x="7034" y="14774"/>
                  </a:lnTo>
                  <a:cubicBezTo>
                    <a:pt x="6519" y="15302"/>
                    <a:pt x="5925" y="15762"/>
                    <a:pt x="5330" y="16208"/>
                  </a:cubicBezTo>
                  <a:cubicBezTo>
                    <a:pt x="4060" y="17148"/>
                    <a:pt x="2697" y="17979"/>
                    <a:pt x="1270" y="18653"/>
                  </a:cubicBezTo>
                  <a:cubicBezTo>
                    <a:pt x="314" y="18998"/>
                    <a:pt x="1" y="19656"/>
                    <a:pt x="204" y="20628"/>
                  </a:cubicBezTo>
                  <a:cubicBezTo>
                    <a:pt x="361" y="21427"/>
                    <a:pt x="894" y="22086"/>
                    <a:pt x="1380" y="22713"/>
                  </a:cubicBezTo>
                  <a:cubicBezTo>
                    <a:pt x="1678" y="23167"/>
                    <a:pt x="2242" y="23606"/>
                    <a:pt x="1929" y="24170"/>
                  </a:cubicBezTo>
                  <a:cubicBezTo>
                    <a:pt x="439" y="26380"/>
                    <a:pt x="487" y="26396"/>
                    <a:pt x="2509" y="28136"/>
                  </a:cubicBezTo>
                  <a:cubicBezTo>
                    <a:pt x="2638" y="28265"/>
                    <a:pt x="2793" y="28394"/>
                    <a:pt x="2878" y="28535"/>
                  </a:cubicBezTo>
                  <a:lnTo>
                    <a:pt x="2878" y="28535"/>
                  </a:lnTo>
                  <a:cubicBezTo>
                    <a:pt x="2197" y="28663"/>
                    <a:pt x="1400" y="28504"/>
                    <a:pt x="769" y="28904"/>
                  </a:cubicBezTo>
                  <a:cubicBezTo>
                    <a:pt x="189" y="29296"/>
                    <a:pt x="204" y="30205"/>
                    <a:pt x="659" y="30675"/>
                  </a:cubicBezTo>
                  <a:cubicBezTo>
                    <a:pt x="910" y="30957"/>
                    <a:pt x="1192" y="31224"/>
                    <a:pt x="1270" y="31600"/>
                  </a:cubicBezTo>
                  <a:cubicBezTo>
                    <a:pt x="1286" y="32148"/>
                    <a:pt x="863" y="32650"/>
                    <a:pt x="690" y="33183"/>
                  </a:cubicBezTo>
                  <a:cubicBezTo>
                    <a:pt x="377" y="33935"/>
                    <a:pt x="251" y="34782"/>
                    <a:pt x="455" y="35597"/>
                  </a:cubicBezTo>
                  <a:cubicBezTo>
                    <a:pt x="894" y="37227"/>
                    <a:pt x="2603" y="38152"/>
                    <a:pt x="4201" y="38277"/>
                  </a:cubicBezTo>
                  <a:cubicBezTo>
                    <a:pt x="6129" y="38371"/>
                    <a:pt x="10894" y="38324"/>
                    <a:pt x="12227" y="39578"/>
                  </a:cubicBezTo>
                  <a:cubicBezTo>
                    <a:pt x="13512" y="41099"/>
                    <a:pt x="13496" y="43277"/>
                    <a:pt x="14060" y="45127"/>
                  </a:cubicBezTo>
                  <a:cubicBezTo>
                    <a:pt x="14499" y="46475"/>
                    <a:pt x="15455" y="48136"/>
                    <a:pt x="16098" y="49422"/>
                  </a:cubicBezTo>
                  <a:cubicBezTo>
                    <a:pt x="16945" y="51208"/>
                    <a:pt x="17916" y="52964"/>
                    <a:pt x="18841" y="54704"/>
                  </a:cubicBezTo>
                  <a:cubicBezTo>
                    <a:pt x="19233" y="55394"/>
                    <a:pt x="19531" y="56099"/>
                    <a:pt x="19531" y="56914"/>
                  </a:cubicBezTo>
                  <a:cubicBezTo>
                    <a:pt x="19609" y="58105"/>
                    <a:pt x="19594" y="59281"/>
                    <a:pt x="19688" y="60472"/>
                  </a:cubicBezTo>
                  <a:cubicBezTo>
                    <a:pt x="19766" y="61256"/>
                    <a:pt x="19625" y="62039"/>
                    <a:pt x="19327" y="62776"/>
                  </a:cubicBezTo>
                  <a:cubicBezTo>
                    <a:pt x="19045" y="63513"/>
                    <a:pt x="18606" y="64187"/>
                    <a:pt x="18387" y="64955"/>
                  </a:cubicBezTo>
                  <a:cubicBezTo>
                    <a:pt x="17713" y="67149"/>
                    <a:pt x="17180" y="69657"/>
                    <a:pt x="16490" y="71836"/>
                  </a:cubicBezTo>
                  <a:cubicBezTo>
                    <a:pt x="17195" y="69657"/>
                    <a:pt x="17760" y="67165"/>
                    <a:pt x="18449" y="64971"/>
                  </a:cubicBezTo>
                  <a:cubicBezTo>
                    <a:pt x="18684" y="64218"/>
                    <a:pt x="19139" y="63560"/>
                    <a:pt x="19421" y="62807"/>
                  </a:cubicBezTo>
                  <a:cubicBezTo>
                    <a:pt x="19719" y="62071"/>
                    <a:pt x="19891" y="61271"/>
                    <a:pt x="19813" y="60472"/>
                  </a:cubicBezTo>
                  <a:cubicBezTo>
                    <a:pt x="19656" y="58889"/>
                    <a:pt x="19876" y="57259"/>
                    <a:pt x="19484" y="55707"/>
                  </a:cubicBezTo>
                  <a:cubicBezTo>
                    <a:pt x="18872" y="54265"/>
                    <a:pt x="17995" y="52886"/>
                    <a:pt x="17305" y="51475"/>
                  </a:cubicBezTo>
                  <a:cubicBezTo>
                    <a:pt x="16694" y="50284"/>
                    <a:pt x="15785" y="48434"/>
                    <a:pt x="15173" y="47227"/>
                  </a:cubicBezTo>
                  <a:cubicBezTo>
                    <a:pt x="14640" y="46161"/>
                    <a:pt x="14155" y="45095"/>
                    <a:pt x="13966" y="43920"/>
                  </a:cubicBezTo>
                  <a:cubicBezTo>
                    <a:pt x="13622" y="42384"/>
                    <a:pt x="13449" y="40675"/>
                    <a:pt x="12368" y="39437"/>
                  </a:cubicBezTo>
                  <a:cubicBezTo>
                    <a:pt x="11459" y="38606"/>
                    <a:pt x="10126" y="38544"/>
                    <a:pt x="8966" y="38340"/>
                  </a:cubicBezTo>
                  <a:cubicBezTo>
                    <a:pt x="7399" y="38136"/>
                    <a:pt x="5800" y="38073"/>
                    <a:pt x="4217" y="38026"/>
                  </a:cubicBezTo>
                  <a:cubicBezTo>
                    <a:pt x="3449" y="37979"/>
                    <a:pt x="2697" y="37729"/>
                    <a:pt x="2054" y="37305"/>
                  </a:cubicBezTo>
                  <a:cubicBezTo>
                    <a:pt x="63" y="35989"/>
                    <a:pt x="455" y="34029"/>
                    <a:pt x="1411" y="32196"/>
                  </a:cubicBezTo>
                  <a:cubicBezTo>
                    <a:pt x="1615" y="31788"/>
                    <a:pt x="1537" y="31302"/>
                    <a:pt x="1239" y="30957"/>
                  </a:cubicBezTo>
                  <a:cubicBezTo>
                    <a:pt x="988" y="30628"/>
                    <a:pt x="659" y="30393"/>
                    <a:pt x="596" y="30048"/>
                  </a:cubicBezTo>
                  <a:cubicBezTo>
                    <a:pt x="314" y="28700"/>
                    <a:pt x="2007" y="28873"/>
                    <a:pt x="2885" y="28794"/>
                  </a:cubicBezTo>
                  <a:cubicBezTo>
                    <a:pt x="3480" y="28669"/>
                    <a:pt x="2869" y="28152"/>
                    <a:pt x="2650" y="27963"/>
                  </a:cubicBezTo>
                  <a:lnTo>
                    <a:pt x="2211" y="27572"/>
                  </a:lnTo>
                  <a:cubicBezTo>
                    <a:pt x="424" y="26130"/>
                    <a:pt x="1145" y="25894"/>
                    <a:pt x="2117" y="24264"/>
                  </a:cubicBezTo>
                  <a:cubicBezTo>
                    <a:pt x="2211" y="24076"/>
                    <a:pt x="2289" y="23825"/>
                    <a:pt x="2211" y="23622"/>
                  </a:cubicBezTo>
                  <a:cubicBezTo>
                    <a:pt x="2132" y="23402"/>
                    <a:pt x="2023" y="23230"/>
                    <a:pt x="1913" y="23073"/>
                  </a:cubicBezTo>
                  <a:cubicBezTo>
                    <a:pt x="1349" y="22274"/>
                    <a:pt x="596" y="21537"/>
                    <a:pt x="408" y="20581"/>
                  </a:cubicBezTo>
                  <a:cubicBezTo>
                    <a:pt x="220" y="19672"/>
                    <a:pt x="487" y="19154"/>
                    <a:pt x="1364" y="18825"/>
                  </a:cubicBezTo>
                  <a:cubicBezTo>
                    <a:pt x="3527" y="17744"/>
                    <a:pt x="5643" y="16443"/>
                    <a:pt x="7336" y="14703"/>
                  </a:cubicBezTo>
                  <a:cubicBezTo>
                    <a:pt x="6537" y="14452"/>
                    <a:pt x="5706" y="14029"/>
                    <a:pt x="5330" y="13261"/>
                  </a:cubicBezTo>
                  <a:lnTo>
                    <a:pt x="5329" y="13258"/>
                  </a:lnTo>
                  <a:lnTo>
                    <a:pt x="5329" y="13258"/>
                  </a:lnTo>
                  <a:cubicBezTo>
                    <a:pt x="5969" y="13752"/>
                    <a:pt x="6695" y="14192"/>
                    <a:pt x="7509" y="14342"/>
                  </a:cubicBezTo>
                  <a:lnTo>
                    <a:pt x="7556" y="14358"/>
                  </a:lnTo>
                  <a:lnTo>
                    <a:pt x="7587" y="14295"/>
                  </a:lnTo>
                  <a:cubicBezTo>
                    <a:pt x="7744" y="13919"/>
                    <a:pt x="7697" y="13543"/>
                    <a:pt x="7681" y="13151"/>
                  </a:cubicBezTo>
                  <a:cubicBezTo>
                    <a:pt x="7618" y="12415"/>
                    <a:pt x="7462" y="11678"/>
                    <a:pt x="7446" y="10925"/>
                  </a:cubicBezTo>
                  <a:cubicBezTo>
                    <a:pt x="7524" y="9421"/>
                    <a:pt x="8731" y="8245"/>
                    <a:pt x="9343" y="6929"/>
                  </a:cubicBezTo>
                  <a:cubicBezTo>
                    <a:pt x="10236" y="4907"/>
                    <a:pt x="11459" y="2885"/>
                    <a:pt x="13465" y="1787"/>
                  </a:cubicBezTo>
                  <a:cubicBezTo>
                    <a:pt x="14107" y="1380"/>
                    <a:pt x="15644" y="424"/>
                    <a:pt x="1631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5"/>
            <p:cNvSpPr/>
            <p:nvPr/>
          </p:nvSpPr>
          <p:spPr>
            <a:xfrm>
              <a:off x="5155825" y="4178625"/>
              <a:ext cx="309200" cy="466350"/>
            </a:xfrm>
            <a:custGeom>
              <a:avLst/>
              <a:gdLst/>
              <a:ahLst/>
              <a:cxnLst/>
              <a:rect l="l" t="t" r="r" b="b"/>
              <a:pathLst>
                <a:path w="12368" h="18654" extrusionOk="0">
                  <a:moveTo>
                    <a:pt x="0" y="1"/>
                  </a:moveTo>
                  <a:lnTo>
                    <a:pt x="0" y="1"/>
                  </a:lnTo>
                  <a:cubicBezTo>
                    <a:pt x="1051" y="2101"/>
                    <a:pt x="2148" y="4202"/>
                    <a:pt x="3606" y="6067"/>
                  </a:cubicBezTo>
                  <a:cubicBezTo>
                    <a:pt x="4546" y="7117"/>
                    <a:pt x="5502" y="8105"/>
                    <a:pt x="6349" y="9249"/>
                  </a:cubicBezTo>
                  <a:cubicBezTo>
                    <a:pt x="8606" y="12196"/>
                    <a:pt x="10612" y="15362"/>
                    <a:pt x="12368" y="18653"/>
                  </a:cubicBezTo>
                  <a:cubicBezTo>
                    <a:pt x="10784" y="15268"/>
                    <a:pt x="8794" y="12070"/>
                    <a:pt x="6552" y="9092"/>
                  </a:cubicBezTo>
                  <a:cubicBezTo>
                    <a:pt x="5722" y="7964"/>
                    <a:pt x="4718" y="6945"/>
                    <a:pt x="3778" y="5926"/>
                  </a:cubicBezTo>
                  <a:cubicBezTo>
                    <a:pt x="2320" y="4139"/>
                    <a:pt x="1192" y="1960"/>
                    <a:pt x="32" y="48"/>
                  </a:cubicBezTo>
                  <a:lnTo>
                    <a:pt x="32" y="48"/>
                  </a:lnTo>
                  <a:cubicBezTo>
                    <a:pt x="142" y="111"/>
                    <a:pt x="345" y="220"/>
                    <a:pt x="455" y="314"/>
                  </a:cubicBezTo>
                  <a:cubicBezTo>
                    <a:pt x="345" y="220"/>
                    <a:pt x="126" y="79"/>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34" name="Google Shape;934;p15"/>
          <p:cNvPicPr preferRelativeResize="0"/>
          <p:nvPr/>
        </p:nvPicPr>
        <p:blipFill rotWithShape="1">
          <a:blip r:embed="rId6">
            <a:alphaModFix/>
          </a:blip>
          <a:srcRect/>
          <a:stretch/>
        </p:blipFill>
        <p:spPr>
          <a:xfrm>
            <a:off x="6042475" y="830086"/>
            <a:ext cx="2501200" cy="2018725"/>
          </a:xfrm>
          <a:prstGeom prst="rect">
            <a:avLst/>
          </a:prstGeom>
          <a:noFill/>
          <a:ln>
            <a:noFill/>
          </a:ln>
        </p:spPr>
      </p:pic>
      <p:pic>
        <p:nvPicPr>
          <p:cNvPr id="935" name="Google Shape;935;p15"/>
          <p:cNvPicPr preferRelativeResize="0"/>
          <p:nvPr/>
        </p:nvPicPr>
        <p:blipFill rotWithShape="1">
          <a:blip r:embed="rId7">
            <a:alphaModFix amt="75000"/>
          </a:blip>
          <a:srcRect/>
          <a:stretch/>
        </p:blipFill>
        <p:spPr>
          <a:xfrm rot="487125" flipH="1">
            <a:off x="7012053" y="3053731"/>
            <a:ext cx="877613" cy="877598"/>
          </a:xfrm>
          <a:prstGeom prst="rect">
            <a:avLst/>
          </a:prstGeom>
          <a:noFill/>
          <a:ln>
            <a:noFill/>
          </a:ln>
        </p:spPr>
      </p:pic>
      <p:pic>
        <p:nvPicPr>
          <p:cNvPr id="936" name="Google Shape;936;p15"/>
          <p:cNvPicPr preferRelativeResize="0"/>
          <p:nvPr/>
        </p:nvPicPr>
        <p:blipFill rotWithShape="1">
          <a:blip r:embed="rId8">
            <a:alphaModFix amt="69000"/>
          </a:blip>
          <a:srcRect/>
          <a:stretch/>
        </p:blipFill>
        <p:spPr>
          <a:xfrm rot="-487138">
            <a:off x="6395199" y="2811032"/>
            <a:ext cx="663984" cy="6640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1000"/>
                                        <p:tgtEl>
                                          <p:spTgt spid="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16"/>
          <p:cNvPicPr preferRelativeResize="0"/>
          <p:nvPr/>
        </p:nvPicPr>
        <p:blipFill rotWithShape="1">
          <a:blip r:embed="rId3">
            <a:alphaModFix/>
          </a:blip>
          <a:srcRect l="15266" t="3832" r="9640" b="5124"/>
          <a:stretch/>
        </p:blipFill>
        <p:spPr>
          <a:xfrm flipH="1">
            <a:off x="713100" y="2061101"/>
            <a:ext cx="1043675" cy="1021275"/>
          </a:xfrm>
          <a:prstGeom prst="rect">
            <a:avLst/>
          </a:prstGeom>
          <a:noFill/>
          <a:ln>
            <a:noFill/>
          </a:ln>
        </p:spPr>
      </p:pic>
      <p:sp>
        <p:nvSpPr>
          <p:cNvPr id="942" name="Google Shape;942;p16"/>
          <p:cNvSpPr txBox="1">
            <a:spLocks noGrp="1"/>
          </p:cNvSpPr>
          <p:nvPr>
            <p:ph type="title"/>
          </p:nvPr>
        </p:nvSpPr>
        <p:spPr>
          <a:xfrm flipH="1">
            <a:off x="1725083" y="1788237"/>
            <a:ext cx="4557279" cy="1400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Yoga Nidra</a:t>
            </a:r>
            <a:endParaRPr/>
          </a:p>
        </p:txBody>
      </p:sp>
      <p:sp>
        <p:nvSpPr>
          <p:cNvPr id="943" name="Google Shape;943;p16"/>
          <p:cNvSpPr txBox="1">
            <a:spLocks noGrp="1"/>
          </p:cNvSpPr>
          <p:nvPr>
            <p:ph type="title" idx="2"/>
          </p:nvPr>
        </p:nvSpPr>
        <p:spPr>
          <a:xfrm flipH="1">
            <a:off x="736638" y="2150825"/>
            <a:ext cx="996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a:t>04</a:t>
            </a:r>
            <a:endParaRPr/>
          </a:p>
        </p:txBody>
      </p:sp>
      <p:pic>
        <p:nvPicPr>
          <p:cNvPr id="944" name="Google Shape;944;p16"/>
          <p:cNvPicPr preferRelativeResize="0"/>
          <p:nvPr/>
        </p:nvPicPr>
        <p:blipFill rotWithShape="1">
          <a:blip r:embed="rId4">
            <a:alphaModFix amt="60000"/>
          </a:blip>
          <a:srcRect/>
          <a:stretch/>
        </p:blipFill>
        <p:spPr>
          <a:xfrm rot="-487117">
            <a:off x="4460393" y="1145219"/>
            <a:ext cx="223202" cy="223203"/>
          </a:xfrm>
          <a:prstGeom prst="rect">
            <a:avLst/>
          </a:prstGeom>
          <a:noFill/>
          <a:ln>
            <a:noFill/>
          </a:ln>
        </p:spPr>
      </p:pic>
      <p:sp>
        <p:nvSpPr>
          <p:cNvPr id="945" name="Google Shape;945;p16">
            <a:hlinkClick r:id="rId5"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6">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6">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8" name="Google Shape;948;p16"/>
          <p:cNvGrpSpPr/>
          <p:nvPr/>
        </p:nvGrpSpPr>
        <p:grpSpPr>
          <a:xfrm>
            <a:off x="5390371" y="1383078"/>
            <a:ext cx="2993703" cy="4218928"/>
            <a:chOff x="4190675" y="3025400"/>
            <a:chExt cx="1274350" cy="1795900"/>
          </a:xfrm>
        </p:grpSpPr>
        <p:sp>
          <p:nvSpPr>
            <p:cNvPr id="949" name="Google Shape;949;p16"/>
            <p:cNvSpPr/>
            <p:nvPr/>
          </p:nvSpPr>
          <p:spPr>
            <a:xfrm>
              <a:off x="4190675" y="3025400"/>
              <a:ext cx="497300" cy="1795900"/>
            </a:xfrm>
            <a:custGeom>
              <a:avLst/>
              <a:gdLst/>
              <a:ahLst/>
              <a:cxnLst/>
              <a:rect l="l" t="t" r="r" b="b"/>
              <a:pathLst>
                <a:path w="19892" h="71836" extrusionOk="0">
                  <a:moveTo>
                    <a:pt x="16318" y="0"/>
                  </a:moveTo>
                  <a:cubicBezTo>
                    <a:pt x="15644" y="408"/>
                    <a:pt x="14107" y="1348"/>
                    <a:pt x="13449" y="1756"/>
                  </a:cubicBezTo>
                  <a:cubicBezTo>
                    <a:pt x="11427" y="2838"/>
                    <a:pt x="10173" y="4859"/>
                    <a:pt x="9248" y="6897"/>
                  </a:cubicBezTo>
                  <a:cubicBezTo>
                    <a:pt x="8606" y="8214"/>
                    <a:pt x="7383" y="9389"/>
                    <a:pt x="7321" y="10925"/>
                  </a:cubicBezTo>
                  <a:cubicBezTo>
                    <a:pt x="7321" y="11678"/>
                    <a:pt x="7462" y="12415"/>
                    <a:pt x="7524" y="13167"/>
                  </a:cubicBezTo>
                  <a:cubicBezTo>
                    <a:pt x="7554" y="13496"/>
                    <a:pt x="7584" y="13882"/>
                    <a:pt x="7464" y="14189"/>
                  </a:cubicBezTo>
                  <a:lnTo>
                    <a:pt x="7464" y="14189"/>
                  </a:lnTo>
                  <a:cubicBezTo>
                    <a:pt x="6658" y="14020"/>
                    <a:pt x="5941" y="13531"/>
                    <a:pt x="5299" y="13041"/>
                  </a:cubicBezTo>
                  <a:cubicBezTo>
                    <a:pt x="5280" y="13037"/>
                    <a:pt x="5261" y="13034"/>
                    <a:pt x="5242" y="13034"/>
                  </a:cubicBezTo>
                  <a:cubicBezTo>
                    <a:pt x="5194" y="13034"/>
                    <a:pt x="5148" y="13053"/>
                    <a:pt x="5126" y="13120"/>
                  </a:cubicBezTo>
                  <a:cubicBezTo>
                    <a:pt x="5110" y="13198"/>
                    <a:pt x="5126" y="13198"/>
                    <a:pt x="5142" y="13245"/>
                  </a:cubicBezTo>
                  <a:cubicBezTo>
                    <a:pt x="5220" y="13433"/>
                    <a:pt x="5330" y="13606"/>
                    <a:pt x="5455" y="13763"/>
                  </a:cubicBezTo>
                  <a:cubicBezTo>
                    <a:pt x="5867" y="14248"/>
                    <a:pt x="6445" y="14568"/>
                    <a:pt x="7034" y="14774"/>
                  </a:cubicBezTo>
                  <a:lnTo>
                    <a:pt x="7034" y="14774"/>
                  </a:lnTo>
                  <a:cubicBezTo>
                    <a:pt x="6519" y="15302"/>
                    <a:pt x="5925" y="15762"/>
                    <a:pt x="5330" y="16208"/>
                  </a:cubicBezTo>
                  <a:cubicBezTo>
                    <a:pt x="4060" y="17148"/>
                    <a:pt x="2697" y="17979"/>
                    <a:pt x="1270" y="18653"/>
                  </a:cubicBezTo>
                  <a:cubicBezTo>
                    <a:pt x="314" y="18998"/>
                    <a:pt x="1" y="19656"/>
                    <a:pt x="204" y="20628"/>
                  </a:cubicBezTo>
                  <a:cubicBezTo>
                    <a:pt x="361" y="21427"/>
                    <a:pt x="894" y="22086"/>
                    <a:pt x="1380" y="22713"/>
                  </a:cubicBezTo>
                  <a:cubicBezTo>
                    <a:pt x="1678" y="23167"/>
                    <a:pt x="2242" y="23606"/>
                    <a:pt x="1929" y="24170"/>
                  </a:cubicBezTo>
                  <a:cubicBezTo>
                    <a:pt x="439" y="26380"/>
                    <a:pt x="487" y="26396"/>
                    <a:pt x="2509" y="28136"/>
                  </a:cubicBezTo>
                  <a:cubicBezTo>
                    <a:pt x="2638" y="28265"/>
                    <a:pt x="2793" y="28394"/>
                    <a:pt x="2878" y="28535"/>
                  </a:cubicBezTo>
                  <a:lnTo>
                    <a:pt x="2878" y="28535"/>
                  </a:lnTo>
                  <a:cubicBezTo>
                    <a:pt x="2197" y="28663"/>
                    <a:pt x="1400" y="28504"/>
                    <a:pt x="769" y="28904"/>
                  </a:cubicBezTo>
                  <a:cubicBezTo>
                    <a:pt x="189" y="29296"/>
                    <a:pt x="204" y="30205"/>
                    <a:pt x="659" y="30675"/>
                  </a:cubicBezTo>
                  <a:cubicBezTo>
                    <a:pt x="910" y="30957"/>
                    <a:pt x="1192" y="31224"/>
                    <a:pt x="1270" y="31600"/>
                  </a:cubicBezTo>
                  <a:cubicBezTo>
                    <a:pt x="1286" y="32148"/>
                    <a:pt x="863" y="32650"/>
                    <a:pt x="690" y="33183"/>
                  </a:cubicBezTo>
                  <a:cubicBezTo>
                    <a:pt x="377" y="33935"/>
                    <a:pt x="251" y="34782"/>
                    <a:pt x="455" y="35597"/>
                  </a:cubicBezTo>
                  <a:cubicBezTo>
                    <a:pt x="894" y="37227"/>
                    <a:pt x="2603" y="38152"/>
                    <a:pt x="4201" y="38277"/>
                  </a:cubicBezTo>
                  <a:cubicBezTo>
                    <a:pt x="6129" y="38371"/>
                    <a:pt x="10894" y="38324"/>
                    <a:pt x="12227" y="39578"/>
                  </a:cubicBezTo>
                  <a:cubicBezTo>
                    <a:pt x="13512" y="41099"/>
                    <a:pt x="13496" y="43277"/>
                    <a:pt x="14060" y="45127"/>
                  </a:cubicBezTo>
                  <a:cubicBezTo>
                    <a:pt x="14499" y="46475"/>
                    <a:pt x="15455" y="48136"/>
                    <a:pt x="16098" y="49422"/>
                  </a:cubicBezTo>
                  <a:cubicBezTo>
                    <a:pt x="16945" y="51208"/>
                    <a:pt x="17916" y="52964"/>
                    <a:pt x="18841" y="54704"/>
                  </a:cubicBezTo>
                  <a:cubicBezTo>
                    <a:pt x="19233" y="55394"/>
                    <a:pt x="19531" y="56099"/>
                    <a:pt x="19531" y="56914"/>
                  </a:cubicBezTo>
                  <a:cubicBezTo>
                    <a:pt x="19609" y="58105"/>
                    <a:pt x="19594" y="59281"/>
                    <a:pt x="19688" y="60472"/>
                  </a:cubicBezTo>
                  <a:cubicBezTo>
                    <a:pt x="19766" y="61256"/>
                    <a:pt x="19625" y="62039"/>
                    <a:pt x="19327" y="62776"/>
                  </a:cubicBezTo>
                  <a:cubicBezTo>
                    <a:pt x="19045" y="63513"/>
                    <a:pt x="18606" y="64187"/>
                    <a:pt x="18387" y="64955"/>
                  </a:cubicBezTo>
                  <a:cubicBezTo>
                    <a:pt x="17713" y="67149"/>
                    <a:pt x="17180" y="69657"/>
                    <a:pt x="16490" y="71836"/>
                  </a:cubicBezTo>
                  <a:cubicBezTo>
                    <a:pt x="17195" y="69657"/>
                    <a:pt x="17760" y="67165"/>
                    <a:pt x="18449" y="64971"/>
                  </a:cubicBezTo>
                  <a:cubicBezTo>
                    <a:pt x="18684" y="64218"/>
                    <a:pt x="19139" y="63560"/>
                    <a:pt x="19421" y="62807"/>
                  </a:cubicBezTo>
                  <a:cubicBezTo>
                    <a:pt x="19719" y="62071"/>
                    <a:pt x="19891" y="61271"/>
                    <a:pt x="19813" y="60472"/>
                  </a:cubicBezTo>
                  <a:cubicBezTo>
                    <a:pt x="19656" y="58889"/>
                    <a:pt x="19876" y="57259"/>
                    <a:pt x="19484" y="55707"/>
                  </a:cubicBezTo>
                  <a:cubicBezTo>
                    <a:pt x="18872" y="54265"/>
                    <a:pt x="17995" y="52886"/>
                    <a:pt x="17305" y="51475"/>
                  </a:cubicBezTo>
                  <a:cubicBezTo>
                    <a:pt x="16694" y="50284"/>
                    <a:pt x="15785" y="48434"/>
                    <a:pt x="15173" y="47227"/>
                  </a:cubicBezTo>
                  <a:cubicBezTo>
                    <a:pt x="14640" y="46161"/>
                    <a:pt x="14155" y="45095"/>
                    <a:pt x="13966" y="43920"/>
                  </a:cubicBezTo>
                  <a:cubicBezTo>
                    <a:pt x="13622" y="42384"/>
                    <a:pt x="13449" y="40675"/>
                    <a:pt x="12368" y="39437"/>
                  </a:cubicBezTo>
                  <a:cubicBezTo>
                    <a:pt x="11459" y="38606"/>
                    <a:pt x="10126" y="38544"/>
                    <a:pt x="8966" y="38340"/>
                  </a:cubicBezTo>
                  <a:cubicBezTo>
                    <a:pt x="7399" y="38136"/>
                    <a:pt x="5800" y="38073"/>
                    <a:pt x="4217" y="38026"/>
                  </a:cubicBezTo>
                  <a:cubicBezTo>
                    <a:pt x="3449" y="37979"/>
                    <a:pt x="2697" y="37729"/>
                    <a:pt x="2054" y="37305"/>
                  </a:cubicBezTo>
                  <a:cubicBezTo>
                    <a:pt x="63" y="35989"/>
                    <a:pt x="455" y="34029"/>
                    <a:pt x="1411" y="32196"/>
                  </a:cubicBezTo>
                  <a:cubicBezTo>
                    <a:pt x="1615" y="31788"/>
                    <a:pt x="1537" y="31302"/>
                    <a:pt x="1239" y="30957"/>
                  </a:cubicBezTo>
                  <a:cubicBezTo>
                    <a:pt x="988" y="30628"/>
                    <a:pt x="659" y="30393"/>
                    <a:pt x="596" y="30048"/>
                  </a:cubicBezTo>
                  <a:cubicBezTo>
                    <a:pt x="314" y="28700"/>
                    <a:pt x="2007" y="28873"/>
                    <a:pt x="2885" y="28794"/>
                  </a:cubicBezTo>
                  <a:cubicBezTo>
                    <a:pt x="3480" y="28669"/>
                    <a:pt x="2869" y="28152"/>
                    <a:pt x="2650" y="27963"/>
                  </a:cubicBezTo>
                  <a:lnTo>
                    <a:pt x="2211" y="27572"/>
                  </a:lnTo>
                  <a:cubicBezTo>
                    <a:pt x="424" y="26130"/>
                    <a:pt x="1145" y="25894"/>
                    <a:pt x="2117" y="24264"/>
                  </a:cubicBezTo>
                  <a:cubicBezTo>
                    <a:pt x="2211" y="24076"/>
                    <a:pt x="2289" y="23825"/>
                    <a:pt x="2211" y="23622"/>
                  </a:cubicBezTo>
                  <a:cubicBezTo>
                    <a:pt x="2132" y="23402"/>
                    <a:pt x="2023" y="23230"/>
                    <a:pt x="1913" y="23073"/>
                  </a:cubicBezTo>
                  <a:cubicBezTo>
                    <a:pt x="1349" y="22274"/>
                    <a:pt x="596" y="21537"/>
                    <a:pt x="408" y="20581"/>
                  </a:cubicBezTo>
                  <a:cubicBezTo>
                    <a:pt x="220" y="19672"/>
                    <a:pt x="487" y="19154"/>
                    <a:pt x="1364" y="18825"/>
                  </a:cubicBezTo>
                  <a:cubicBezTo>
                    <a:pt x="3527" y="17744"/>
                    <a:pt x="5643" y="16443"/>
                    <a:pt x="7336" y="14703"/>
                  </a:cubicBezTo>
                  <a:cubicBezTo>
                    <a:pt x="6537" y="14452"/>
                    <a:pt x="5706" y="14029"/>
                    <a:pt x="5330" y="13261"/>
                  </a:cubicBezTo>
                  <a:lnTo>
                    <a:pt x="5329" y="13258"/>
                  </a:lnTo>
                  <a:lnTo>
                    <a:pt x="5329" y="13258"/>
                  </a:lnTo>
                  <a:cubicBezTo>
                    <a:pt x="5969" y="13752"/>
                    <a:pt x="6695" y="14192"/>
                    <a:pt x="7509" y="14342"/>
                  </a:cubicBezTo>
                  <a:lnTo>
                    <a:pt x="7556" y="14358"/>
                  </a:lnTo>
                  <a:lnTo>
                    <a:pt x="7587" y="14295"/>
                  </a:lnTo>
                  <a:cubicBezTo>
                    <a:pt x="7744" y="13919"/>
                    <a:pt x="7697" y="13543"/>
                    <a:pt x="7681" y="13151"/>
                  </a:cubicBezTo>
                  <a:cubicBezTo>
                    <a:pt x="7618" y="12415"/>
                    <a:pt x="7462" y="11678"/>
                    <a:pt x="7446" y="10925"/>
                  </a:cubicBezTo>
                  <a:cubicBezTo>
                    <a:pt x="7524" y="9421"/>
                    <a:pt x="8731" y="8245"/>
                    <a:pt x="9343" y="6929"/>
                  </a:cubicBezTo>
                  <a:cubicBezTo>
                    <a:pt x="10236" y="4907"/>
                    <a:pt x="11459" y="2885"/>
                    <a:pt x="13465" y="1787"/>
                  </a:cubicBezTo>
                  <a:cubicBezTo>
                    <a:pt x="14107" y="1380"/>
                    <a:pt x="15644" y="424"/>
                    <a:pt x="1631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6"/>
            <p:cNvSpPr/>
            <p:nvPr/>
          </p:nvSpPr>
          <p:spPr>
            <a:xfrm>
              <a:off x="5155825" y="4178625"/>
              <a:ext cx="309200" cy="466350"/>
            </a:xfrm>
            <a:custGeom>
              <a:avLst/>
              <a:gdLst/>
              <a:ahLst/>
              <a:cxnLst/>
              <a:rect l="l" t="t" r="r" b="b"/>
              <a:pathLst>
                <a:path w="12368" h="18654" extrusionOk="0">
                  <a:moveTo>
                    <a:pt x="0" y="1"/>
                  </a:moveTo>
                  <a:lnTo>
                    <a:pt x="0" y="1"/>
                  </a:lnTo>
                  <a:cubicBezTo>
                    <a:pt x="1051" y="2101"/>
                    <a:pt x="2148" y="4202"/>
                    <a:pt x="3606" y="6067"/>
                  </a:cubicBezTo>
                  <a:cubicBezTo>
                    <a:pt x="4546" y="7117"/>
                    <a:pt x="5502" y="8105"/>
                    <a:pt x="6349" y="9249"/>
                  </a:cubicBezTo>
                  <a:cubicBezTo>
                    <a:pt x="8606" y="12196"/>
                    <a:pt x="10612" y="15362"/>
                    <a:pt x="12368" y="18653"/>
                  </a:cubicBezTo>
                  <a:cubicBezTo>
                    <a:pt x="10784" y="15268"/>
                    <a:pt x="8794" y="12070"/>
                    <a:pt x="6552" y="9092"/>
                  </a:cubicBezTo>
                  <a:cubicBezTo>
                    <a:pt x="5722" y="7964"/>
                    <a:pt x="4718" y="6945"/>
                    <a:pt x="3778" y="5926"/>
                  </a:cubicBezTo>
                  <a:cubicBezTo>
                    <a:pt x="2320" y="4139"/>
                    <a:pt x="1192" y="1960"/>
                    <a:pt x="32" y="48"/>
                  </a:cubicBezTo>
                  <a:lnTo>
                    <a:pt x="32" y="48"/>
                  </a:lnTo>
                  <a:cubicBezTo>
                    <a:pt x="142" y="111"/>
                    <a:pt x="345" y="220"/>
                    <a:pt x="455" y="314"/>
                  </a:cubicBezTo>
                  <a:cubicBezTo>
                    <a:pt x="345" y="220"/>
                    <a:pt x="126" y="79"/>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51" name="Google Shape;951;p16"/>
          <p:cNvPicPr preferRelativeResize="0"/>
          <p:nvPr/>
        </p:nvPicPr>
        <p:blipFill rotWithShape="1">
          <a:blip r:embed="rId6">
            <a:alphaModFix/>
          </a:blip>
          <a:srcRect/>
          <a:stretch/>
        </p:blipFill>
        <p:spPr>
          <a:xfrm>
            <a:off x="6042475" y="830086"/>
            <a:ext cx="2501200" cy="2018725"/>
          </a:xfrm>
          <a:prstGeom prst="rect">
            <a:avLst/>
          </a:prstGeom>
          <a:noFill/>
          <a:ln>
            <a:noFill/>
          </a:ln>
        </p:spPr>
      </p:pic>
      <p:pic>
        <p:nvPicPr>
          <p:cNvPr id="952" name="Google Shape;952;p16"/>
          <p:cNvPicPr preferRelativeResize="0"/>
          <p:nvPr/>
        </p:nvPicPr>
        <p:blipFill rotWithShape="1">
          <a:blip r:embed="rId7">
            <a:alphaModFix amt="75000"/>
          </a:blip>
          <a:srcRect/>
          <a:stretch/>
        </p:blipFill>
        <p:spPr>
          <a:xfrm rot="487125" flipH="1">
            <a:off x="7012053" y="3053731"/>
            <a:ext cx="877613" cy="877598"/>
          </a:xfrm>
          <a:prstGeom prst="rect">
            <a:avLst/>
          </a:prstGeom>
          <a:noFill/>
          <a:ln>
            <a:noFill/>
          </a:ln>
        </p:spPr>
      </p:pic>
      <p:pic>
        <p:nvPicPr>
          <p:cNvPr id="953" name="Google Shape;953;p16"/>
          <p:cNvPicPr preferRelativeResize="0"/>
          <p:nvPr/>
        </p:nvPicPr>
        <p:blipFill rotWithShape="1">
          <a:blip r:embed="rId8">
            <a:alphaModFix amt="69000"/>
          </a:blip>
          <a:srcRect/>
          <a:stretch/>
        </p:blipFill>
        <p:spPr>
          <a:xfrm rot="-487138">
            <a:off x="6395199" y="2811032"/>
            <a:ext cx="663984" cy="6640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2"/>
                                        </p:tgtEl>
                                        <p:attrNameLst>
                                          <p:attrName>style.visibility</p:attrName>
                                        </p:attrNameLst>
                                      </p:cBhvr>
                                      <p:to>
                                        <p:strVal val="visible"/>
                                      </p:to>
                                    </p:set>
                                    <p:animEffect transition="in" filter="fade">
                                      <p:cBhvr>
                                        <p:cTn id="7" dur="1000"/>
                                        <p:tgtEl>
                                          <p:spTgt spid="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7"/>
          <p:cNvSpPr txBox="1">
            <a:spLocks noGrp="1"/>
          </p:cNvSpPr>
          <p:nvPr>
            <p:ph type="title"/>
          </p:nvPr>
        </p:nvSpPr>
        <p:spPr>
          <a:xfrm>
            <a:off x="1346925" y="1873350"/>
            <a:ext cx="1987800" cy="139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solidFill>
                  <a:schemeClr val="lt2"/>
                </a:solidFill>
              </a:rPr>
              <a:t>Yoga Nidra</a:t>
            </a:r>
            <a:endParaRPr>
              <a:solidFill>
                <a:schemeClr val="lt2"/>
              </a:solidFill>
            </a:endParaRPr>
          </a:p>
        </p:txBody>
      </p:sp>
      <p:sp>
        <p:nvSpPr>
          <p:cNvPr id="959" name="Google Shape;959;p17"/>
          <p:cNvSpPr txBox="1">
            <a:spLocks noGrp="1"/>
          </p:cNvSpPr>
          <p:nvPr>
            <p:ph type="subTitle" idx="1"/>
          </p:nvPr>
        </p:nvSpPr>
        <p:spPr>
          <a:xfrm>
            <a:off x="3082150" y="1028700"/>
            <a:ext cx="5851200" cy="3970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i="1"/>
              <a:t>Yoga Nidra is a sanskrit term meaning "Yogic Sleep" and is a deep relaxation technique and a form of meditation. It is a state between sleeping and waking</a:t>
            </a:r>
            <a:endParaRPr sz="1400" i="1"/>
          </a:p>
          <a:p>
            <a:pPr marL="0" lvl="0" indent="0" algn="l" rtl="0">
              <a:lnSpc>
                <a:spcPct val="115000"/>
              </a:lnSpc>
              <a:spcBef>
                <a:spcPts val="1200"/>
              </a:spcBef>
              <a:spcAft>
                <a:spcPts val="0"/>
              </a:spcAft>
              <a:buNone/>
            </a:pPr>
            <a:r>
              <a:rPr lang="en" sz="1400" i="1"/>
              <a:t>A regular yoga nidra practice results in deep relaxation and expands the individual's self awareness….Yoga Nidra can bring out immediate physical benefits such as reduced stress, better sleep and also has the potential to heal deep psychological wounds when practiced consistently and can bring about a profound sense of joy &amp; well-being.</a:t>
            </a:r>
            <a:endParaRPr sz="1400" i="1"/>
          </a:p>
          <a:p>
            <a:pPr marL="0" lvl="0" indent="0" algn="l" rtl="0">
              <a:lnSpc>
                <a:spcPct val="115000"/>
              </a:lnSpc>
              <a:spcBef>
                <a:spcPts val="1200"/>
              </a:spcBef>
              <a:spcAft>
                <a:spcPts val="0"/>
              </a:spcAft>
              <a:buNone/>
            </a:pPr>
            <a:r>
              <a:rPr lang="en" sz="1400" i="1"/>
              <a:t>In a typical yoga nidra session, a teacher guides practitioners through several stages…Throughout, you are encouraged to tap into an underlying sense of peace that is always present and to cultivate awareness, observing and welcoming whatever is present without getting caught up in it.</a:t>
            </a:r>
            <a:endParaRPr sz="1400" i="1"/>
          </a:p>
          <a:p>
            <a:pPr marL="0" lvl="0" indent="0" algn="l" rtl="0">
              <a:lnSpc>
                <a:spcPct val="115000"/>
              </a:lnSpc>
              <a:spcBef>
                <a:spcPts val="1200"/>
              </a:spcBef>
              <a:spcAft>
                <a:spcPts val="1200"/>
              </a:spcAft>
              <a:buNone/>
            </a:pPr>
            <a:endParaRPr sz="1400" i="1"/>
          </a:p>
        </p:txBody>
      </p:sp>
      <p:sp>
        <p:nvSpPr>
          <p:cNvPr id="960" name="Google Shape;960;p17">
            <a:hlinkClick r:id="rId3"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7">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7">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7"/>
          <p:cNvSpPr txBox="1"/>
          <p:nvPr/>
        </p:nvSpPr>
        <p:spPr>
          <a:xfrm>
            <a:off x="7547350" y="4791600"/>
            <a:ext cx="21741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mbay"/>
                <a:ea typeface="Cambay"/>
                <a:cs typeface="Cambay"/>
                <a:sym typeface="Cambay"/>
              </a:rPr>
              <a:t>(Tummee, 2023)</a:t>
            </a:r>
            <a:endParaRPr>
              <a:solidFill>
                <a:schemeClr val="dk1"/>
              </a:solidFill>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8"/>
                                        </p:tgtEl>
                                        <p:attrNameLst>
                                          <p:attrName>style.visibility</p:attrName>
                                        </p:attrNameLst>
                                      </p:cBhvr>
                                      <p:to>
                                        <p:strVal val="visible"/>
                                      </p:to>
                                    </p:set>
                                    <p:animEffect transition="in" filter="fade">
                                      <p:cBhvr>
                                        <p:cTn id="7" dur="1000"/>
                                        <p:tgtEl>
                                          <p:spTgt spid="958"/>
                                        </p:tgtEl>
                                      </p:cBhvr>
                                    </p:animEffect>
                                  </p:childTnLst>
                                </p:cTn>
                              </p:par>
                              <p:par>
                                <p:cTn id="8" presetID="10" presetClass="entr" presetSubtype="0" fill="hold" nodeType="withEffect">
                                  <p:stCondLst>
                                    <p:cond delay="0"/>
                                  </p:stCondLst>
                                  <p:childTnLst>
                                    <p:set>
                                      <p:cBhvr>
                                        <p:cTn id="9" dur="1" fill="hold">
                                          <p:stCondLst>
                                            <p:cond delay="0"/>
                                          </p:stCondLst>
                                        </p:cTn>
                                        <p:tgtEl>
                                          <p:spTgt spid="959"/>
                                        </p:tgtEl>
                                        <p:attrNameLst>
                                          <p:attrName>style.visibility</p:attrName>
                                        </p:attrNameLst>
                                      </p:cBhvr>
                                      <p:to>
                                        <p:strVal val="visible"/>
                                      </p:to>
                                    </p:set>
                                    <p:animEffect transition="in" filter="fade">
                                      <p:cBhvr>
                                        <p:cTn id="10" dur="10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g26dca133524_0_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References</a:t>
            </a:r>
            <a:endParaRPr/>
          </a:p>
        </p:txBody>
      </p:sp>
      <p:sp>
        <p:nvSpPr>
          <p:cNvPr id="969" name="Google Shape;969;g26dca133524_0_25"/>
          <p:cNvSpPr txBox="1">
            <a:spLocks noGrp="1"/>
          </p:cNvSpPr>
          <p:nvPr>
            <p:ph type="body" idx="1"/>
          </p:nvPr>
        </p:nvSpPr>
        <p:spPr>
          <a:xfrm>
            <a:off x="294175" y="1693550"/>
            <a:ext cx="8459700" cy="3539100"/>
          </a:xfrm>
          <a:prstGeom prst="rect">
            <a:avLst/>
          </a:prstGeom>
        </p:spPr>
        <p:txBody>
          <a:bodyPr spcFirstLastPara="1" wrap="square" lIns="91425" tIns="91425" rIns="91425" bIns="91425" anchor="ctr" anchorCtr="0">
            <a:noAutofit/>
          </a:bodyPr>
          <a:lstStyle/>
          <a:p>
            <a:pPr marL="558800" lvl="0" indent="-279400" algn="l" rtl="0">
              <a:lnSpc>
                <a:spcPct val="200000"/>
              </a:lnSpc>
              <a:spcBef>
                <a:spcPts val="0"/>
              </a:spcBef>
              <a:spcAft>
                <a:spcPts val="0"/>
              </a:spcAft>
              <a:buClr>
                <a:schemeClr val="dk1"/>
              </a:buClr>
              <a:buSzPts val="1100"/>
              <a:buFont typeface="Arial"/>
              <a:buNone/>
            </a:pPr>
            <a:r>
              <a:rPr lang="en" sz="1200"/>
              <a:t>Beattie, M. (2010). </a:t>
            </a:r>
            <a:r>
              <a:rPr lang="en" sz="1200" i="1"/>
              <a:t>Journey to the Heart</a:t>
            </a:r>
            <a:r>
              <a:rPr lang="en" sz="1200"/>
              <a:t>. HarperCollins Publishers.</a:t>
            </a:r>
            <a:endParaRPr sz="1200"/>
          </a:p>
          <a:p>
            <a:pPr marL="558800" lvl="0" indent="-279400" algn="l" rtl="0">
              <a:lnSpc>
                <a:spcPct val="200000"/>
              </a:lnSpc>
              <a:spcBef>
                <a:spcPts val="0"/>
              </a:spcBef>
              <a:spcAft>
                <a:spcPts val="0"/>
              </a:spcAft>
              <a:buClr>
                <a:schemeClr val="dk1"/>
              </a:buClr>
              <a:buSzPts val="1100"/>
              <a:buFont typeface="Arial"/>
              <a:buNone/>
            </a:pPr>
            <a:r>
              <a:rPr lang="en" sz="1200"/>
              <a:t>Dana, D. (2020). </a:t>
            </a:r>
            <a:r>
              <a:rPr lang="en" sz="1200" i="1"/>
              <a:t>Polyvagal Exercises for Safety and Connection</a:t>
            </a:r>
            <a:r>
              <a:rPr lang="en" sz="1200"/>
              <a:t>. W.W. Norton &amp; Company.</a:t>
            </a:r>
            <a:endParaRPr sz="1200"/>
          </a:p>
          <a:p>
            <a:pPr marL="558800" lvl="0" indent="-279400" algn="l" rtl="0">
              <a:lnSpc>
                <a:spcPct val="200000"/>
              </a:lnSpc>
              <a:spcBef>
                <a:spcPts val="0"/>
              </a:spcBef>
              <a:spcAft>
                <a:spcPts val="0"/>
              </a:spcAft>
              <a:buClr>
                <a:schemeClr val="dk1"/>
              </a:buClr>
              <a:buSzPts val="1100"/>
              <a:buFont typeface="Arial"/>
              <a:buNone/>
            </a:pPr>
            <a:r>
              <a:rPr lang="en" sz="1200"/>
              <a:t>Dana, D. (2022). </a:t>
            </a:r>
            <a:r>
              <a:rPr lang="en" sz="1200" i="1"/>
              <a:t>Polyvagal Card Deck: 58 Practices for Calm and Change</a:t>
            </a:r>
            <a:r>
              <a:rPr lang="en" sz="1200"/>
              <a:t> [card deck]. Norton, W.W. &amp; Company, Ic.</a:t>
            </a:r>
            <a:endParaRPr sz="1200"/>
          </a:p>
          <a:p>
            <a:pPr marL="558800" lvl="0" indent="-279400" algn="l" rtl="0">
              <a:lnSpc>
                <a:spcPct val="200000"/>
              </a:lnSpc>
              <a:spcBef>
                <a:spcPts val="0"/>
              </a:spcBef>
              <a:spcAft>
                <a:spcPts val="0"/>
              </a:spcAft>
              <a:buClr>
                <a:schemeClr val="dk1"/>
              </a:buClr>
              <a:buSzPts val="1100"/>
              <a:buFont typeface="Arial"/>
              <a:buNone/>
            </a:pPr>
            <a:r>
              <a:rPr lang="en" sz="1200"/>
              <a:t>Dann, J. (2022). </a:t>
            </a:r>
            <a:r>
              <a:rPr lang="en" sz="1200" i="1"/>
              <a:t>Somatic Therapy for Healing Trauma: Effective Tools to Strengthen the Mind-Body Connection.</a:t>
            </a:r>
            <a:r>
              <a:rPr lang="en" sz="1200"/>
              <a:t> Rockridge Press.</a:t>
            </a:r>
            <a:endParaRPr sz="1200"/>
          </a:p>
          <a:p>
            <a:pPr marL="558800" lvl="0" indent="-279400" algn="l" rtl="0">
              <a:lnSpc>
                <a:spcPct val="200000"/>
              </a:lnSpc>
              <a:spcBef>
                <a:spcPts val="0"/>
              </a:spcBef>
              <a:spcAft>
                <a:spcPts val="0"/>
              </a:spcAft>
              <a:buNone/>
            </a:pPr>
            <a:r>
              <a:rPr lang="en" sz="1200"/>
              <a:t>Grabbe L, Miller-Karas E. The Trauma Resiliency Model: A “Bottom-Up” Intervention for Trauma Psychotherapy. (2017) </a:t>
            </a:r>
            <a:r>
              <a:rPr lang="en" sz="1200" i="1"/>
              <a:t>Journal of the American Psychiatric Nurses Association</a:t>
            </a:r>
            <a:r>
              <a:rPr lang="en" sz="1200"/>
              <a:t>. 2018;24(1):76-84. doi:10.1177/1078390317745133</a:t>
            </a:r>
            <a:endParaRPr sz="1200"/>
          </a:p>
          <a:p>
            <a:pPr marL="558800" lvl="0" indent="-279400" algn="l" rtl="0">
              <a:lnSpc>
                <a:spcPct val="200000"/>
              </a:lnSpc>
              <a:spcBef>
                <a:spcPts val="0"/>
              </a:spcBef>
              <a:spcAft>
                <a:spcPts val="0"/>
              </a:spcAft>
              <a:buNone/>
            </a:pPr>
            <a:r>
              <a:rPr lang="en" sz="1200"/>
              <a:t>Lemon, J. C., &amp; Wagner, B. (2013). </a:t>
            </a:r>
            <a:r>
              <a:rPr lang="en" sz="1200" i="1"/>
              <a:t>Exploring the Mind-Body Connection: Therapeutic Practices and Techniques</a:t>
            </a:r>
            <a:r>
              <a:rPr lang="en" sz="1200"/>
              <a:t>.</a:t>
            </a:r>
            <a:endParaRPr sz="1200"/>
          </a:p>
          <a:p>
            <a:pPr marL="558800" lvl="0" indent="-279400" algn="l" rtl="0">
              <a:lnSpc>
                <a:spcPct val="200000"/>
              </a:lnSpc>
              <a:spcBef>
                <a:spcPts val="0"/>
              </a:spcBef>
              <a:spcAft>
                <a:spcPts val="0"/>
              </a:spcAft>
              <a:buNone/>
            </a:pPr>
            <a:r>
              <a:rPr lang="en" sz="1200"/>
              <a:t>McLaughlin, K. (2014). How can trauma affect the brain [PDF]. Stress and Development Lab, University of Washington.</a:t>
            </a:r>
            <a:endParaRPr sz="1200"/>
          </a:p>
          <a:p>
            <a:pPr marL="558800" lvl="0" indent="-279400" algn="l" rtl="0">
              <a:lnSpc>
                <a:spcPct val="200000"/>
              </a:lnSpc>
              <a:spcBef>
                <a:spcPts val="0"/>
              </a:spcBef>
              <a:spcAft>
                <a:spcPts val="0"/>
              </a:spcAft>
              <a:buNone/>
            </a:pPr>
            <a:r>
              <a:rPr lang="en" sz="1200" i="1"/>
              <a:t>Peripheral Nervous System (PNS) Parts and Function</a:t>
            </a:r>
            <a:r>
              <a:rPr lang="en" sz="1200"/>
              <a:t>. (2022, November 3).</a:t>
            </a:r>
            <a:r>
              <a:rPr lang="en" sz="1200">
                <a:uFill>
                  <a:noFill/>
                </a:uFill>
                <a:hlinkClick r:id="rId3"/>
              </a:rPr>
              <a:t> </a:t>
            </a:r>
            <a:r>
              <a:rPr lang="en" sz="1200" u="sng">
                <a:hlinkClick r:id="rId3"/>
              </a:rPr>
              <a:t>https://www.simplypsychology.org/peripheral-nervous-system.html</a:t>
            </a:r>
            <a:endParaRPr sz="1200"/>
          </a:p>
          <a:p>
            <a:pPr marL="558800" lvl="0" indent="-279400" algn="l" rtl="0">
              <a:lnSpc>
                <a:spcPct val="200000"/>
              </a:lnSpc>
              <a:spcBef>
                <a:spcPts val="0"/>
              </a:spcBef>
              <a:spcAft>
                <a:spcPts val="0"/>
              </a:spcAft>
              <a:buClr>
                <a:schemeClr val="dk1"/>
              </a:buClr>
              <a:buSzPts val="1100"/>
              <a:buFont typeface="Arial"/>
              <a:buNone/>
            </a:pPr>
            <a:endParaRPr sz="1200"/>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g27e92c8b6ee_0_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References</a:t>
            </a:r>
            <a:endParaRPr/>
          </a:p>
        </p:txBody>
      </p:sp>
      <p:sp>
        <p:nvSpPr>
          <p:cNvPr id="975" name="Google Shape;975;g27e92c8b6ee_0_2"/>
          <p:cNvSpPr txBox="1">
            <a:spLocks noGrp="1"/>
          </p:cNvSpPr>
          <p:nvPr>
            <p:ph type="body" idx="1"/>
          </p:nvPr>
        </p:nvSpPr>
        <p:spPr>
          <a:xfrm>
            <a:off x="249600" y="1470850"/>
            <a:ext cx="8459700" cy="3539100"/>
          </a:xfrm>
          <a:prstGeom prst="rect">
            <a:avLst/>
          </a:prstGeom>
        </p:spPr>
        <p:txBody>
          <a:bodyPr spcFirstLastPara="1" wrap="square" lIns="91425" tIns="91425" rIns="91425" bIns="91425" anchor="ctr" anchorCtr="0">
            <a:noAutofit/>
          </a:bodyPr>
          <a:lstStyle/>
          <a:p>
            <a:pPr marL="558800" lvl="0" indent="-279400" algn="l" rtl="0">
              <a:lnSpc>
                <a:spcPct val="200000"/>
              </a:lnSpc>
              <a:spcBef>
                <a:spcPts val="0"/>
              </a:spcBef>
              <a:spcAft>
                <a:spcPts val="0"/>
              </a:spcAft>
              <a:buNone/>
            </a:pPr>
            <a:r>
              <a:rPr lang="en" sz="1200"/>
              <a:t>Porges SW (2022) Polyvagal Theory: A Science of Safety.</a:t>
            </a:r>
            <a:r>
              <a:rPr lang="en" sz="1200" i="1"/>
              <a:t> Front. Integr. Neurosci</a:t>
            </a:r>
            <a:r>
              <a:rPr lang="en" sz="1200"/>
              <a:t>. 16:871227. doi: 10.3389/fnint.2022.871227</a:t>
            </a:r>
            <a:endParaRPr sz="1200"/>
          </a:p>
          <a:p>
            <a:pPr marL="558800" lvl="0" indent="-279400" algn="l" rtl="0">
              <a:lnSpc>
                <a:spcPct val="200000"/>
              </a:lnSpc>
              <a:spcBef>
                <a:spcPts val="0"/>
              </a:spcBef>
              <a:spcAft>
                <a:spcPts val="0"/>
              </a:spcAft>
              <a:buNone/>
            </a:pPr>
            <a:r>
              <a:rPr lang="en" sz="1200"/>
              <a:t>Selhub, E. (2007). Mind-body medicine for treating depression. </a:t>
            </a:r>
            <a:r>
              <a:rPr lang="en" sz="1200" i="1"/>
              <a:t>Alternative &amp; Complementary Therapies</a:t>
            </a:r>
            <a:r>
              <a:rPr lang="en" sz="1200"/>
              <a:t>, 2, 4-9. doi: 10.1089/act2007.13107</a:t>
            </a:r>
            <a:endParaRPr sz="1200"/>
          </a:p>
          <a:p>
            <a:pPr marL="558800" lvl="0" indent="-279400" algn="l" rtl="0">
              <a:lnSpc>
                <a:spcPct val="200000"/>
              </a:lnSpc>
              <a:spcBef>
                <a:spcPts val="0"/>
              </a:spcBef>
              <a:spcAft>
                <a:spcPts val="0"/>
              </a:spcAft>
              <a:buNone/>
            </a:pPr>
            <a:r>
              <a:rPr lang="en" sz="1200"/>
              <a:t>THE BRAIN + STRESS RESPONSE: Stress Management Lesson &amp; SEL Activities. (2023). </a:t>
            </a:r>
            <a:r>
              <a:rPr lang="en" sz="1200" i="1"/>
              <a:t>WholeHearted School Counseling</a:t>
            </a:r>
            <a:r>
              <a:rPr lang="en" sz="1200"/>
              <a:t>. Retrieved from</a:t>
            </a:r>
            <a:r>
              <a:rPr lang="en" sz="1200">
                <a:uFill>
                  <a:noFill/>
                </a:uFill>
                <a:hlinkClick r:id="rId3"/>
              </a:rPr>
              <a:t> </a:t>
            </a:r>
            <a:r>
              <a:rPr lang="en" sz="1200" u="sng">
                <a:hlinkClick r:id="rId3"/>
              </a:rPr>
              <a:t>https://wholeheartedschoolcounseling.com/product/the-brain-stress-response-social-emotional-learning-stress-management-lesson/</a:t>
            </a:r>
            <a:endParaRPr sz="1200"/>
          </a:p>
          <a:p>
            <a:pPr marL="558800" lvl="0" indent="-279400" algn="l" rtl="0">
              <a:lnSpc>
                <a:spcPct val="200000"/>
              </a:lnSpc>
              <a:spcBef>
                <a:spcPts val="0"/>
              </a:spcBef>
              <a:spcAft>
                <a:spcPts val="0"/>
              </a:spcAft>
              <a:buNone/>
            </a:pPr>
            <a:r>
              <a:rPr lang="en" sz="1200"/>
              <a:t>Verma, T. (2020). </a:t>
            </a:r>
            <a:r>
              <a:rPr lang="en" sz="1200" i="1"/>
              <a:t>Yoga Nidra Scripts</a:t>
            </a:r>
            <a:r>
              <a:rPr lang="en" sz="1200"/>
              <a:t>. RTV Yoga Inc.</a:t>
            </a:r>
            <a:endParaRPr sz="1200"/>
          </a:p>
          <a:p>
            <a:pPr marL="558800" lvl="0" indent="-279400" algn="l" rtl="0">
              <a:lnSpc>
                <a:spcPct val="200000"/>
              </a:lnSpc>
              <a:spcBef>
                <a:spcPts val="0"/>
              </a:spcBef>
              <a:spcAft>
                <a:spcPts val="0"/>
              </a:spcAft>
              <a:buNone/>
            </a:pPr>
            <a:r>
              <a:rPr lang="en" sz="1200" i="1"/>
              <a:t>Yoga Nidra—Scripts and more for Yoga Teachers | Tummee.com</a:t>
            </a:r>
            <a:r>
              <a:rPr lang="en" sz="1200"/>
              <a:t>. (2023). Retrieved from</a:t>
            </a:r>
            <a:r>
              <a:rPr lang="en" sz="1200">
                <a:uFill>
                  <a:noFill/>
                </a:uFill>
                <a:hlinkClick r:id="rId4"/>
              </a:rPr>
              <a:t> </a:t>
            </a:r>
            <a:r>
              <a:rPr lang="en" sz="1200" u="sng">
                <a:hlinkClick r:id="rId4"/>
              </a:rPr>
              <a:t>https://www.tummee.com/yoga-philosophy/yoga-nidra</a:t>
            </a:r>
            <a:endParaRPr sz="1200"/>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g1e6d19b785c_0_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QR for Resources</a:t>
            </a:r>
            <a:endParaRPr/>
          </a:p>
        </p:txBody>
      </p:sp>
      <p:pic>
        <p:nvPicPr>
          <p:cNvPr id="981" name="Google Shape;981;g1e6d19b785c_0_0"/>
          <p:cNvPicPr preferRelativeResize="0"/>
          <p:nvPr/>
        </p:nvPicPr>
        <p:blipFill>
          <a:blip r:embed="rId3">
            <a:alphaModFix/>
          </a:blip>
          <a:stretch>
            <a:fillRect/>
          </a:stretch>
        </p:blipFill>
        <p:spPr>
          <a:xfrm>
            <a:off x="2774113" y="1276550"/>
            <a:ext cx="3595775" cy="359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t>Objectives</a:t>
            </a:r>
            <a:endParaRPr/>
          </a:p>
        </p:txBody>
      </p:sp>
      <p:sp>
        <p:nvSpPr>
          <p:cNvPr id="599" name="Google Shape;599;p3"/>
          <p:cNvSpPr txBox="1">
            <a:spLocks noGrp="1"/>
          </p:cNvSpPr>
          <p:nvPr>
            <p:ph type="title" idx="2"/>
          </p:nvPr>
        </p:nvSpPr>
        <p:spPr>
          <a:xfrm>
            <a:off x="720025" y="1769588"/>
            <a:ext cx="21594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1</a:t>
            </a:r>
            <a:endParaRPr/>
          </a:p>
        </p:txBody>
      </p:sp>
      <p:sp>
        <p:nvSpPr>
          <p:cNvPr id="600" name="Google Shape;600;p3"/>
          <p:cNvSpPr txBox="1">
            <a:spLocks noGrp="1"/>
          </p:cNvSpPr>
          <p:nvPr>
            <p:ph type="title" idx="3"/>
          </p:nvPr>
        </p:nvSpPr>
        <p:spPr>
          <a:xfrm>
            <a:off x="3492294" y="1769588"/>
            <a:ext cx="21594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2</a:t>
            </a:r>
            <a:endParaRPr/>
          </a:p>
        </p:txBody>
      </p:sp>
      <p:sp>
        <p:nvSpPr>
          <p:cNvPr id="601" name="Google Shape;601;p3"/>
          <p:cNvSpPr txBox="1">
            <a:spLocks noGrp="1"/>
          </p:cNvSpPr>
          <p:nvPr>
            <p:ph type="title" idx="5"/>
          </p:nvPr>
        </p:nvSpPr>
        <p:spPr>
          <a:xfrm>
            <a:off x="6264570" y="1769588"/>
            <a:ext cx="21594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3</a:t>
            </a:r>
            <a:endParaRPr/>
          </a:p>
        </p:txBody>
      </p:sp>
      <p:sp>
        <p:nvSpPr>
          <p:cNvPr id="602" name="Google Shape;602;p3"/>
          <p:cNvSpPr txBox="1"/>
          <p:nvPr/>
        </p:nvSpPr>
        <p:spPr>
          <a:xfrm>
            <a:off x="720025" y="2204208"/>
            <a:ext cx="21666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Cambay"/>
                <a:ea typeface="Cambay"/>
                <a:cs typeface="Cambay"/>
                <a:sym typeface="Cambay"/>
              </a:rPr>
              <a:t>Will be able to define what the mind-body connection is and identify different somatic techniques.</a:t>
            </a:r>
            <a:endParaRPr sz="1400" b="0" i="0" u="none" strike="noStrike" cap="none">
              <a:solidFill>
                <a:srgbClr val="000000"/>
              </a:solidFill>
              <a:latin typeface="Cambay"/>
              <a:ea typeface="Cambay"/>
              <a:cs typeface="Cambay"/>
              <a:sym typeface="Cambay"/>
            </a:endParaRPr>
          </a:p>
        </p:txBody>
      </p:sp>
      <p:sp>
        <p:nvSpPr>
          <p:cNvPr id="603" name="Google Shape;603;p3"/>
          <p:cNvSpPr txBox="1"/>
          <p:nvPr/>
        </p:nvSpPr>
        <p:spPr>
          <a:xfrm>
            <a:off x="3415134" y="2204206"/>
            <a:ext cx="21666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Cambay"/>
                <a:ea typeface="Cambay"/>
                <a:cs typeface="Cambay"/>
                <a:sym typeface="Cambay"/>
              </a:rPr>
              <a:t>Will be able to apply somatic techniques to use in a classroom setting and as a form of self care.</a:t>
            </a:r>
            <a:endParaRPr sz="1400" b="0" i="0" u="none" strike="noStrike" cap="none">
              <a:solidFill>
                <a:srgbClr val="000000"/>
              </a:solidFill>
              <a:latin typeface="Cambay"/>
              <a:ea typeface="Cambay"/>
              <a:cs typeface="Cambay"/>
              <a:sym typeface="Cambay"/>
            </a:endParaRPr>
          </a:p>
        </p:txBody>
      </p:sp>
      <p:sp>
        <p:nvSpPr>
          <p:cNvPr id="604" name="Google Shape;604;p3"/>
          <p:cNvSpPr txBox="1"/>
          <p:nvPr/>
        </p:nvSpPr>
        <p:spPr>
          <a:xfrm>
            <a:off x="6187403" y="2204206"/>
            <a:ext cx="21666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Cambay"/>
                <a:ea typeface="Cambay"/>
                <a:cs typeface="Cambay"/>
                <a:sym typeface="Cambay"/>
              </a:rPr>
              <a:t>Will be able to practice gentle movement that they can use to help calm the nervous system.</a:t>
            </a:r>
            <a:endParaRPr sz="1400" b="0" i="0" u="none" strike="noStrike" cap="none">
              <a:solidFill>
                <a:srgbClr val="000000"/>
              </a:solidFill>
              <a:latin typeface="Cambay"/>
              <a:ea typeface="Cambay"/>
              <a:cs typeface="Cambay"/>
              <a:sym typeface="Camb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a:t>About Me</a:t>
            </a:r>
            <a:endParaRPr/>
          </a:p>
        </p:txBody>
      </p:sp>
      <p:sp>
        <p:nvSpPr>
          <p:cNvPr id="610" name="Google Shape;610;p4"/>
          <p:cNvSpPr txBox="1">
            <a:spLocks noGrp="1"/>
          </p:cNvSpPr>
          <p:nvPr>
            <p:ph type="title" idx="2"/>
          </p:nvPr>
        </p:nvSpPr>
        <p:spPr>
          <a:xfrm>
            <a:off x="1838225" y="3271525"/>
            <a:ext cx="5444100" cy="1559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
              <a:t>Izzy Cutler, LSW, HSV, RYT</a:t>
            </a:r>
            <a:endParaRPr/>
          </a:p>
          <a:p>
            <a:pPr marL="0" lvl="0" indent="0" algn="ctr" rtl="0">
              <a:lnSpc>
                <a:spcPct val="100000"/>
              </a:lnSpc>
              <a:spcBef>
                <a:spcPts val="0"/>
              </a:spcBef>
              <a:spcAft>
                <a:spcPts val="0"/>
              </a:spcAft>
              <a:buSzPts val="2500"/>
              <a:buNone/>
            </a:pPr>
            <a:r>
              <a:rPr lang="en" sz="1400" b="0" i="1">
                <a:solidFill>
                  <a:schemeClr val="dk2"/>
                </a:solidFill>
              </a:rPr>
              <a:t>Licensed Social Worker</a:t>
            </a:r>
            <a:endParaRPr sz="1400" b="0" i="1">
              <a:solidFill>
                <a:schemeClr val="dk2"/>
              </a:solidFill>
            </a:endParaRPr>
          </a:p>
          <a:p>
            <a:pPr marL="0" lvl="0" indent="0" algn="ctr" rtl="0">
              <a:lnSpc>
                <a:spcPct val="100000"/>
              </a:lnSpc>
              <a:spcBef>
                <a:spcPts val="0"/>
              </a:spcBef>
              <a:spcAft>
                <a:spcPts val="0"/>
              </a:spcAft>
              <a:buSzPts val="2500"/>
              <a:buNone/>
            </a:pPr>
            <a:r>
              <a:rPr lang="en" sz="1400" b="0" i="1">
                <a:solidFill>
                  <a:schemeClr val="dk2"/>
                </a:solidFill>
              </a:rPr>
              <a:t>Educational Specialist, Home/School Visitor Certificate</a:t>
            </a:r>
            <a:endParaRPr sz="1400" b="0" i="1">
              <a:solidFill>
                <a:schemeClr val="dk2"/>
              </a:solidFill>
            </a:endParaRPr>
          </a:p>
          <a:p>
            <a:pPr marL="0" lvl="0" indent="0" algn="ctr" rtl="0">
              <a:lnSpc>
                <a:spcPct val="100000"/>
              </a:lnSpc>
              <a:spcBef>
                <a:spcPts val="0"/>
              </a:spcBef>
              <a:spcAft>
                <a:spcPts val="0"/>
              </a:spcAft>
              <a:buSzPts val="2500"/>
              <a:buNone/>
            </a:pPr>
            <a:r>
              <a:rPr lang="en" sz="1400" b="0" i="1">
                <a:solidFill>
                  <a:schemeClr val="dk2"/>
                </a:solidFill>
              </a:rPr>
              <a:t>Registered Yoga Teacher - 200 hours</a:t>
            </a:r>
            <a:endParaRPr sz="1400" b="0" i="1">
              <a:solidFill>
                <a:schemeClr val="dk2"/>
              </a:solidFill>
            </a:endParaRPr>
          </a:p>
          <a:p>
            <a:pPr marL="0" lvl="0" indent="0" algn="ctr" rtl="0">
              <a:lnSpc>
                <a:spcPct val="100000"/>
              </a:lnSpc>
              <a:spcBef>
                <a:spcPts val="0"/>
              </a:spcBef>
              <a:spcAft>
                <a:spcPts val="0"/>
              </a:spcAft>
              <a:buSzPts val="2500"/>
              <a:buNone/>
            </a:pPr>
            <a:r>
              <a:rPr lang="en" sz="1400" b="0" i="1">
                <a:solidFill>
                  <a:schemeClr val="dk2"/>
                </a:solidFill>
              </a:rPr>
              <a:t>Trauma-Informed Yoga Certified</a:t>
            </a:r>
            <a:endParaRPr sz="1400" b="0" i="1">
              <a:solidFill>
                <a:schemeClr val="dk2"/>
              </a:solidFill>
            </a:endParaRPr>
          </a:p>
          <a:p>
            <a:pPr marL="0" lvl="0" indent="0" algn="ctr" rtl="0">
              <a:lnSpc>
                <a:spcPct val="100000"/>
              </a:lnSpc>
              <a:spcBef>
                <a:spcPts val="0"/>
              </a:spcBef>
              <a:spcAft>
                <a:spcPts val="0"/>
              </a:spcAft>
              <a:buSzPts val="2500"/>
              <a:buNone/>
            </a:pPr>
            <a:r>
              <a:rPr lang="en" sz="1400" b="0" i="1">
                <a:solidFill>
                  <a:schemeClr val="dk2"/>
                </a:solidFill>
              </a:rPr>
              <a:t>Yoga Nidra Certified</a:t>
            </a:r>
            <a:endParaRPr sz="1400" b="0" i="1">
              <a:solidFill>
                <a:schemeClr val="dk2"/>
              </a:solidFill>
            </a:endParaRPr>
          </a:p>
        </p:txBody>
      </p:sp>
      <p:sp>
        <p:nvSpPr>
          <p:cNvPr id="611" name="Google Shape;611;p4"/>
          <p:cNvSpPr/>
          <p:nvPr/>
        </p:nvSpPr>
        <p:spPr>
          <a:xfrm>
            <a:off x="3617700" y="1114587"/>
            <a:ext cx="1908600" cy="20601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
            <a:hlinkClick r:id="rId3"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5" name="Google Shape;615;p4"/>
          <p:cNvPicPr preferRelativeResize="0"/>
          <p:nvPr/>
        </p:nvPicPr>
        <p:blipFill rotWithShape="1">
          <a:blip r:embed="rId4">
            <a:alphaModFix/>
          </a:blip>
          <a:srcRect t="28628" b="3675"/>
          <a:stretch/>
        </p:blipFill>
        <p:spPr>
          <a:xfrm>
            <a:off x="3578250" y="1140558"/>
            <a:ext cx="1762301" cy="2008155"/>
          </a:xfrm>
          <a:prstGeom prst="rect">
            <a:avLst/>
          </a:prstGeom>
          <a:noFill/>
          <a:ln>
            <a:noFill/>
          </a:ln>
        </p:spPr>
      </p:pic>
      <p:pic>
        <p:nvPicPr>
          <p:cNvPr id="616" name="Google Shape;616;p4"/>
          <p:cNvPicPr preferRelativeResize="0"/>
          <p:nvPr/>
        </p:nvPicPr>
        <p:blipFill rotWithShape="1">
          <a:blip r:embed="rId5">
            <a:alphaModFix amt="82000"/>
          </a:blip>
          <a:srcRect/>
          <a:stretch/>
        </p:blipFill>
        <p:spPr>
          <a:xfrm rot="4516153" flipH="1">
            <a:off x="2741218" y="840720"/>
            <a:ext cx="1041441" cy="10414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
          <p:cNvSpPr txBox="1">
            <a:spLocks noGrp="1"/>
          </p:cNvSpPr>
          <p:nvPr>
            <p:ph type="title"/>
          </p:nvPr>
        </p:nvSpPr>
        <p:spPr>
          <a:xfrm>
            <a:off x="3779624" y="1578632"/>
            <a:ext cx="5364375" cy="3282534"/>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Journey to the Heart </a:t>
            </a:r>
            <a:br>
              <a:rPr lang="en"/>
            </a:br>
            <a:r>
              <a:rPr lang="en"/>
              <a:t>by Melody Beattie</a:t>
            </a:r>
            <a:endParaRPr/>
          </a:p>
        </p:txBody>
      </p:sp>
      <p:grpSp>
        <p:nvGrpSpPr>
          <p:cNvPr id="622" name="Google Shape;622;p5"/>
          <p:cNvGrpSpPr/>
          <p:nvPr/>
        </p:nvGrpSpPr>
        <p:grpSpPr>
          <a:xfrm flipH="1">
            <a:off x="48267" y="1347693"/>
            <a:ext cx="3047486" cy="4814386"/>
            <a:chOff x="1559165" y="1445635"/>
            <a:chExt cx="2474010" cy="3908417"/>
          </a:xfrm>
        </p:grpSpPr>
        <p:sp>
          <p:nvSpPr>
            <p:cNvPr id="623" name="Google Shape;623;p5"/>
            <p:cNvSpPr/>
            <p:nvPr/>
          </p:nvSpPr>
          <p:spPr>
            <a:xfrm>
              <a:off x="2691425" y="4288177"/>
              <a:ext cx="375025" cy="650500"/>
            </a:xfrm>
            <a:custGeom>
              <a:avLst/>
              <a:gdLst/>
              <a:ahLst/>
              <a:cxnLst/>
              <a:rect l="l" t="t" r="r" b="b"/>
              <a:pathLst>
                <a:path w="15001" h="26020" extrusionOk="0">
                  <a:moveTo>
                    <a:pt x="14970" y="1"/>
                  </a:moveTo>
                  <a:cubicBezTo>
                    <a:pt x="12807" y="1443"/>
                    <a:pt x="10863" y="3167"/>
                    <a:pt x="9076" y="5063"/>
                  </a:cubicBezTo>
                  <a:cubicBezTo>
                    <a:pt x="8183" y="6004"/>
                    <a:pt x="7336" y="6991"/>
                    <a:pt x="6537" y="8010"/>
                  </a:cubicBezTo>
                  <a:cubicBezTo>
                    <a:pt x="5753" y="9045"/>
                    <a:pt x="5016" y="10126"/>
                    <a:pt x="4327" y="11223"/>
                  </a:cubicBezTo>
                  <a:cubicBezTo>
                    <a:pt x="3668" y="12336"/>
                    <a:pt x="3041" y="13496"/>
                    <a:pt x="2509" y="14672"/>
                  </a:cubicBezTo>
                  <a:cubicBezTo>
                    <a:pt x="1976" y="15863"/>
                    <a:pt x="1505" y="17086"/>
                    <a:pt x="1129" y="18324"/>
                  </a:cubicBezTo>
                  <a:cubicBezTo>
                    <a:pt x="753" y="19578"/>
                    <a:pt x="471" y="20847"/>
                    <a:pt x="283" y="22133"/>
                  </a:cubicBezTo>
                  <a:cubicBezTo>
                    <a:pt x="95" y="23418"/>
                    <a:pt x="1" y="24719"/>
                    <a:pt x="16" y="26020"/>
                  </a:cubicBezTo>
                  <a:lnTo>
                    <a:pt x="126" y="26020"/>
                  </a:lnTo>
                  <a:cubicBezTo>
                    <a:pt x="142" y="25691"/>
                    <a:pt x="173" y="25377"/>
                    <a:pt x="204" y="25048"/>
                  </a:cubicBezTo>
                  <a:cubicBezTo>
                    <a:pt x="236" y="24735"/>
                    <a:pt x="267" y="24421"/>
                    <a:pt x="314" y="24092"/>
                  </a:cubicBezTo>
                  <a:cubicBezTo>
                    <a:pt x="393" y="23449"/>
                    <a:pt x="487" y="22822"/>
                    <a:pt x="612" y="22195"/>
                  </a:cubicBezTo>
                  <a:cubicBezTo>
                    <a:pt x="863" y="20926"/>
                    <a:pt x="1176" y="19688"/>
                    <a:pt x="1584" y="18481"/>
                  </a:cubicBezTo>
                  <a:cubicBezTo>
                    <a:pt x="1991" y="17258"/>
                    <a:pt x="2462" y="16067"/>
                    <a:pt x="3010" y="14907"/>
                  </a:cubicBezTo>
                  <a:cubicBezTo>
                    <a:pt x="3543" y="13747"/>
                    <a:pt x="4154" y="12618"/>
                    <a:pt x="4813" y="11521"/>
                  </a:cubicBezTo>
                  <a:cubicBezTo>
                    <a:pt x="5487" y="10424"/>
                    <a:pt x="6208" y="9374"/>
                    <a:pt x="6976" y="8339"/>
                  </a:cubicBezTo>
                  <a:cubicBezTo>
                    <a:pt x="7728" y="7305"/>
                    <a:pt x="8559" y="6317"/>
                    <a:pt x="9405" y="5361"/>
                  </a:cubicBezTo>
                  <a:cubicBezTo>
                    <a:pt x="10267" y="4405"/>
                    <a:pt x="11145" y="3480"/>
                    <a:pt x="12086" y="2587"/>
                  </a:cubicBezTo>
                  <a:cubicBezTo>
                    <a:pt x="13010" y="1693"/>
                    <a:pt x="13982" y="847"/>
                    <a:pt x="15001" y="48"/>
                  </a:cubicBezTo>
                  <a:lnTo>
                    <a:pt x="1497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
            <p:cNvSpPr/>
            <p:nvPr/>
          </p:nvSpPr>
          <p:spPr>
            <a:xfrm>
              <a:off x="2261950" y="4377127"/>
              <a:ext cx="541975" cy="976925"/>
            </a:xfrm>
            <a:custGeom>
              <a:avLst/>
              <a:gdLst/>
              <a:ahLst/>
              <a:cxnLst/>
              <a:rect l="l" t="t" r="r" b="b"/>
              <a:pathLst>
                <a:path w="21679" h="39077" extrusionOk="0">
                  <a:moveTo>
                    <a:pt x="21615" y="1"/>
                  </a:moveTo>
                  <a:cubicBezTo>
                    <a:pt x="20894" y="1740"/>
                    <a:pt x="20158" y="3465"/>
                    <a:pt x="19374" y="5173"/>
                  </a:cubicBezTo>
                  <a:cubicBezTo>
                    <a:pt x="18606" y="6882"/>
                    <a:pt x="17807" y="8590"/>
                    <a:pt x="16976" y="10267"/>
                  </a:cubicBezTo>
                  <a:cubicBezTo>
                    <a:pt x="16145" y="11960"/>
                    <a:pt x="15283" y="13622"/>
                    <a:pt x="14358" y="15252"/>
                  </a:cubicBezTo>
                  <a:cubicBezTo>
                    <a:pt x="13433" y="16882"/>
                    <a:pt x="12462" y="18481"/>
                    <a:pt x="11333" y="19954"/>
                  </a:cubicBezTo>
                  <a:cubicBezTo>
                    <a:pt x="11051" y="20330"/>
                    <a:pt x="10753" y="20691"/>
                    <a:pt x="10455" y="21020"/>
                  </a:cubicBezTo>
                  <a:cubicBezTo>
                    <a:pt x="10299" y="21192"/>
                    <a:pt x="10142" y="21365"/>
                    <a:pt x="9985" y="21537"/>
                  </a:cubicBezTo>
                  <a:cubicBezTo>
                    <a:pt x="9891" y="21616"/>
                    <a:pt x="9813" y="21694"/>
                    <a:pt x="9734" y="21772"/>
                  </a:cubicBezTo>
                  <a:cubicBezTo>
                    <a:pt x="9640" y="21851"/>
                    <a:pt x="9562" y="21929"/>
                    <a:pt x="9468" y="22023"/>
                  </a:cubicBezTo>
                  <a:cubicBezTo>
                    <a:pt x="8794" y="22681"/>
                    <a:pt x="8151" y="23371"/>
                    <a:pt x="7524" y="24092"/>
                  </a:cubicBezTo>
                  <a:cubicBezTo>
                    <a:pt x="6286" y="25518"/>
                    <a:pt x="5126" y="27023"/>
                    <a:pt x="4092" y="28606"/>
                  </a:cubicBezTo>
                  <a:cubicBezTo>
                    <a:pt x="3057" y="30189"/>
                    <a:pt x="2148" y="31851"/>
                    <a:pt x="1411" y="33591"/>
                  </a:cubicBezTo>
                  <a:cubicBezTo>
                    <a:pt x="1051" y="34468"/>
                    <a:pt x="753" y="35362"/>
                    <a:pt x="502" y="36287"/>
                  </a:cubicBezTo>
                  <a:cubicBezTo>
                    <a:pt x="251" y="37196"/>
                    <a:pt x="79" y="38136"/>
                    <a:pt x="1" y="39077"/>
                  </a:cubicBezTo>
                  <a:lnTo>
                    <a:pt x="110" y="39077"/>
                  </a:lnTo>
                  <a:cubicBezTo>
                    <a:pt x="377" y="37227"/>
                    <a:pt x="957" y="35425"/>
                    <a:pt x="1725" y="33732"/>
                  </a:cubicBezTo>
                  <a:cubicBezTo>
                    <a:pt x="2493" y="32023"/>
                    <a:pt x="3449" y="30409"/>
                    <a:pt x="4499" y="28857"/>
                  </a:cubicBezTo>
                  <a:cubicBezTo>
                    <a:pt x="5549" y="27321"/>
                    <a:pt x="6694" y="25848"/>
                    <a:pt x="7947" y="24453"/>
                  </a:cubicBezTo>
                  <a:cubicBezTo>
                    <a:pt x="8559" y="23747"/>
                    <a:pt x="9201" y="23073"/>
                    <a:pt x="9860" y="22415"/>
                  </a:cubicBezTo>
                  <a:cubicBezTo>
                    <a:pt x="9954" y="22337"/>
                    <a:pt x="10032" y="22258"/>
                    <a:pt x="10111" y="22180"/>
                  </a:cubicBezTo>
                  <a:cubicBezTo>
                    <a:pt x="10205" y="22101"/>
                    <a:pt x="10283" y="22007"/>
                    <a:pt x="10377" y="21929"/>
                  </a:cubicBezTo>
                  <a:cubicBezTo>
                    <a:pt x="10549" y="21757"/>
                    <a:pt x="10706" y="21584"/>
                    <a:pt x="10863" y="21412"/>
                  </a:cubicBezTo>
                  <a:cubicBezTo>
                    <a:pt x="11192" y="21051"/>
                    <a:pt x="11490" y="20675"/>
                    <a:pt x="11788" y="20299"/>
                  </a:cubicBezTo>
                  <a:cubicBezTo>
                    <a:pt x="12932" y="18778"/>
                    <a:pt x="13904" y="17164"/>
                    <a:pt x="14829" y="15518"/>
                  </a:cubicBezTo>
                  <a:cubicBezTo>
                    <a:pt x="15738" y="13857"/>
                    <a:pt x="16584" y="12180"/>
                    <a:pt x="17383" y="10471"/>
                  </a:cubicBezTo>
                  <a:cubicBezTo>
                    <a:pt x="18982" y="7054"/>
                    <a:pt x="20409" y="3574"/>
                    <a:pt x="21678" y="32"/>
                  </a:cubicBezTo>
                  <a:lnTo>
                    <a:pt x="2161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
            <p:cNvSpPr/>
            <p:nvPr/>
          </p:nvSpPr>
          <p:spPr>
            <a:xfrm>
              <a:off x="3622875" y="3374550"/>
              <a:ext cx="410300" cy="1275900"/>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
            <p:cNvSpPr/>
            <p:nvPr/>
          </p:nvSpPr>
          <p:spPr>
            <a:xfrm>
              <a:off x="1673375" y="2774600"/>
              <a:ext cx="85075" cy="217525"/>
            </a:xfrm>
            <a:custGeom>
              <a:avLst/>
              <a:gdLst/>
              <a:ahLst/>
              <a:cxnLst/>
              <a:rect l="l" t="t" r="r" b="b"/>
              <a:pathLst>
                <a:path w="3403" h="8701" extrusionOk="0">
                  <a:moveTo>
                    <a:pt x="2634" y="1"/>
                  </a:moveTo>
                  <a:lnTo>
                    <a:pt x="2524" y="17"/>
                  </a:lnTo>
                  <a:cubicBezTo>
                    <a:pt x="2524" y="455"/>
                    <a:pt x="2477" y="894"/>
                    <a:pt x="2352" y="1302"/>
                  </a:cubicBezTo>
                  <a:cubicBezTo>
                    <a:pt x="2227" y="1725"/>
                    <a:pt x="2038" y="2101"/>
                    <a:pt x="1756" y="2383"/>
                  </a:cubicBezTo>
                  <a:cubicBezTo>
                    <a:pt x="1694" y="2462"/>
                    <a:pt x="1615" y="2524"/>
                    <a:pt x="1537" y="2587"/>
                  </a:cubicBezTo>
                  <a:cubicBezTo>
                    <a:pt x="1490" y="2618"/>
                    <a:pt x="1474" y="2634"/>
                    <a:pt x="1411" y="2666"/>
                  </a:cubicBezTo>
                  <a:cubicBezTo>
                    <a:pt x="1349" y="2713"/>
                    <a:pt x="1317" y="2760"/>
                    <a:pt x="1270" y="2791"/>
                  </a:cubicBezTo>
                  <a:cubicBezTo>
                    <a:pt x="1082" y="2948"/>
                    <a:pt x="910" y="3120"/>
                    <a:pt x="769" y="3308"/>
                  </a:cubicBezTo>
                  <a:cubicBezTo>
                    <a:pt x="471" y="3684"/>
                    <a:pt x="236" y="4123"/>
                    <a:pt x="110" y="4609"/>
                  </a:cubicBezTo>
                  <a:cubicBezTo>
                    <a:pt x="1" y="5095"/>
                    <a:pt x="48" y="5628"/>
                    <a:pt x="236" y="6083"/>
                  </a:cubicBezTo>
                  <a:cubicBezTo>
                    <a:pt x="424" y="6553"/>
                    <a:pt x="706" y="6945"/>
                    <a:pt x="1051" y="7274"/>
                  </a:cubicBezTo>
                  <a:cubicBezTo>
                    <a:pt x="1725" y="7932"/>
                    <a:pt x="2540" y="8371"/>
                    <a:pt x="3371" y="8700"/>
                  </a:cubicBezTo>
                  <a:lnTo>
                    <a:pt x="3402" y="8653"/>
                  </a:lnTo>
                  <a:cubicBezTo>
                    <a:pt x="2665" y="8136"/>
                    <a:pt x="1929" y="7619"/>
                    <a:pt x="1380" y="6960"/>
                  </a:cubicBezTo>
                  <a:cubicBezTo>
                    <a:pt x="1098" y="6647"/>
                    <a:pt x="863" y="6286"/>
                    <a:pt x="737" y="5910"/>
                  </a:cubicBezTo>
                  <a:cubicBezTo>
                    <a:pt x="596" y="5518"/>
                    <a:pt x="581" y="5126"/>
                    <a:pt x="675" y="4735"/>
                  </a:cubicBezTo>
                  <a:cubicBezTo>
                    <a:pt x="753" y="4343"/>
                    <a:pt x="957" y="3982"/>
                    <a:pt x="1192" y="3653"/>
                  </a:cubicBezTo>
                  <a:cubicBezTo>
                    <a:pt x="1317" y="3481"/>
                    <a:pt x="1458" y="3324"/>
                    <a:pt x="1615" y="3183"/>
                  </a:cubicBezTo>
                  <a:cubicBezTo>
                    <a:pt x="1647" y="3151"/>
                    <a:pt x="1694" y="3104"/>
                    <a:pt x="1709" y="3089"/>
                  </a:cubicBezTo>
                  <a:cubicBezTo>
                    <a:pt x="1756" y="3057"/>
                    <a:pt x="1819" y="3010"/>
                    <a:pt x="1866" y="2963"/>
                  </a:cubicBezTo>
                  <a:cubicBezTo>
                    <a:pt x="1960" y="2885"/>
                    <a:pt x="2038" y="2791"/>
                    <a:pt x="2117" y="2697"/>
                  </a:cubicBezTo>
                  <a:cubicBezTo>
                    <a:pt x="2446" y="2321"/>
                    <a:pt x="2603" y="1850"/>
                    <a:pt x="2681" y="1380"/>
                  </a:cubicBezTo>
                  <a:cubicBezTo>
                    <a:pt x="2744" y="910"/>
                    <a:pt x="2744" y="455"/>
                    <a:pt x="26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5"/>
            <p:cNvSpPr/>
            <p:nvPr/>
          </p:nvSpPr>
          <p:spPr>
            <a:xfrm>
              <a:off x="1698450" y="2987775"/>
              <a:ext cx="228875" cy="326850"/>
            </a:xfrm>
            <a:custGeom>
              <a:avLst/>
              <a:gdLst/>
              <a:ahLst/>
              <a:cxnLst/>
              <a:rect l="l" t="t" r="r" b="b"/>
              <a:pathLst>
                <a:path w="9155" h="13074" extrusionOk="0">
                  <a:moveTo>
                    <a:pt x="2274" y="1"/>
                  </a:moveTo>
                  <a:cubicBezTo>
                    <a:pt x="2054" y="16"/>
                    <a:pt x="1835" y="63"/>
                    <a:pt x="1615" y="142"/>
                  </a:cubicBezTo>
                  <a:cubicBezTo>
                    <a:pt x="1176" y="283"/>
                    <a:pt x="785" y="596"/>
                    <a:pt x="534" y="988"/>
                  </a:cubicBezTo>
                  <a:cubicBezTo>
                    <a:pt x="283" y="1380"/>
                    <a:pt x="158" y="1819"/>
                    <a:pt x="79" y="2242"/>
                  </a:cubicBezTo>
                  <a:cubicBezTo>
                    <a:pt x="17" y="2665"/>
                    <a:pt x="1" y="3104"/>
                    <a:pt x="17" y="3527"/>
                  </a:cubicBezTo>
                  <a:lnTo>
                    <a:pt x="17" y="3543"/>
                  </a:lnTo>
                  <a:cubicBezTo>
                    <a:pt x="48" y="3716"/>
                    <a:pt x="79" y="3841"/>
                    <a:pt x="126" y="3982"/>
                  </a:cubicBezTo>
                  <a:cubicBezTo>
                    <a:pt x="173" y="4107"/>
                    <a:pt x="220" y="4248"/>
                    <a:pt x="283" y="4374"/>
                  </a:cubicBezTo>
                  <a:cubicBezTo>
                    <a:pt x="393" y="4640"/>
                    <a:pt x="534" y="4875"/>
                    <a:pt x="706" y="5111"/>
                  </a:cubicBezTo>
                  <a:cubicBezTo>
                    <a:pt x="1051" y="5565"/>
                    <a:pt x="1490" y="5941"/>
                    <a:pt x="1976" y="6223"/>
                  </a:cubicBezTo>
                  <a:cubicBezTo>
                    <a:pt x="2101" y="6286"/>
                    <a:pt x="2227" y="6349"/>
                    <a:pt x="2352" y="6412"/>
                  </a:cubicBezTo>
                  <a:cubicBezTo>
                    <a:pt x="2493" y="6459"/>
                    <a:pt x="2587" y="6506"/>
                    <a:pt x="2713" y="6553"/>
                  </a:cubicBezTo>
                  <a:cubicBezTo>
                    <a:pt x="2932" y="6662"/>
                    <a:pt x="3151" y="6788"/>
                    <a:pt x="3355" y="6929"/>
                  </a:cubicBezTo>
                  <a:cubicBezTo>
                    <a:pt x="3559" y="7070"/>
                    <a:pt x="3747" y="7227"/>
                    <a:pt x="3857" y="7399"/>
                  </a:cubicBezTo>
                  <a:cubicBezTo>
                    <a:pt x="3920" y="7477"/>
                    <a:pt x="3967" y="7571"/>
                    <a:pt x="3967" y="7650"/>
                  </a:cubicBezTo>
                  <a:cubicBezTo>
                    <a:pt x="3981" y="7722"/>
                    <a:pt x="3969" y="7793"/>
                    <a:pt x="3943" y="7865"/>
                  </a:cubicBezTo>
                  <a:lnTo>
                    <a:pt x="3943" y="7865"/>
                  </a:lnTo>
                  <a:cubicBezTo>
                    <a:pt x="3622" y="8233"/>
                    <a:pt x="3317" y="8616"/>
                    <a:pt x="3026" y="9013"/>
                  </a:cubicBezTo>
                  <a:cubicBezTo>
                    <a:pt x="2744" y="9405"/>
                    <a:pt x="2477" y="9829"/>
                    <a:pt x="2227" y="10252"/>
                  </a:cubicBezTo>
                  <a:cubicBezTo>
                    <a:pt x="1976" y="10691"/>
                    <a:pt x="1756" y="11129"/>
                    <a:pt x="1584" y="11600"/>
                  </a:cubicBezTo>
                  <a:cubicBezTo>
                    <a:pt x="1412" y="12070"/>
                    <a:pt x="1286" y="12572"/>
                    <a:pt x="1286" y="13073"/>
                  </a:cubicBezTo>
                  <a:lnTo>
                    <a:pt x="1396" y="13073"/>
                  </a:lnTo>
                  <a:cubicBezTo>
                    <a:pt x="1427" y="12838"/>
                    <a:pt x="1474" y="12603"/>
                    <a:pt x="1553" y="12368"/>
                  </a:cubicBezTo>
                  <a:cubicBezTo>
                    <a:pt x="1615" y="12133"/>
                    <a:pt x="1709" y="11913"/>
                    <a:pt x="1803" y="11694"/>
                  </a:cubicBezTo>
                  <a:cubicBezTo>
                    <a:pt x="2007" y="11255"/>
                    <a:pt x="2242" y="10832"/>
                    <a:pt x="2509" y="10440"/>
                  </a:cubicBezTo>
                  <a:cubicBezTo>
                    <a:pt x="2775" y="10032"/>
                    <a:pt x="3057" y="9640"/>
                    <a:pt x="3371" y="9264"/>
                  </a:cubicBezTo>
                  <a:cubicBezTo>
                    <a:pt x="3669" y="8888"/>
                    <a:pt x="3982" y="8512"/>
                    <a:pt x="4311" y="8167"/>
                  </a:cubicBezTo>
                  <a:lnTo>
                    <a:pt x="4327" y="8151"/>
                  </a:lnTo>
                  <a:lnTo>
                    <a:pt x="4343" y="8120"/>
                  </a:lnTo>
                  <a:cubicBezTo>
                    <a:pt x="4437" y="7963"/>
                    <a:pt x="4484" y="7775"/>
                    <a:pt x="4452" y="7603"/>
                  </a:cubicBezTo>
                  <a:cubicBezTo>
                    <a:pt x="4437" y="7415"/>
                    <a:pt x="4374" y="7258"/>
                    <a:pt x="4280" y="7117"/>
                  </a:cubicBezTo>
                  <a:cubicBezTo>
                    <a:pt x="4108" y="6850"/>
                    <a:pt x="3888" y="6662"/>
                    <a:pt x="3653" y="6506"/>
                  </a:cubicBezTo>
                  <a:cubicBezTo>
                    <a:pt x="3418" y="6333"/>
                    <a:pt x="3183" y="6208"/>
                    <a:pt x="2948" y="6082"/>
                  </a:cubicBezTo>
                  <a:cubicBezTo>
                    <a:pt x="2822" y="6020"/>
                    <a:pt x="2681" y="5957"/>
                    <a:pt x="2572" y="5910"/>
                  </a:cubicBezTo>
                  <a:cubicBezTo>
                    <a:pt x="2462" y="5863"/>
                    <a:pt x="2352" y="5800"/>
                    <a:pt x="2242" y="5738"/>
                  </a:cubicBezTo>
                  <a:cubicBezTo>
                    <a:pt x="1819" y="5487"/>
                    <a:pt x="1443" y="5173"/>
                    <a:pt x="1161" y="4766"/>
                  </a:cubicBezTo>
                  <a:cubicBezTo>
                    <a:pt x="1020" y="4578"/>
                    <a:pt x="894" y="4358"/>
                    <a:pt x="800" y="4139"/>
                  </a:cubicBezTo>
                  <a:cubicBezTo>
                    <a:pt x="753" y="4029"/>
                    <a:pt x="706" y="3919"/>
                    <a:pt x="659" y="3810"/>
                  </a:cubicBezTo>
                  <a:cubicBezTo>
                    <a:pt x="628" y="3700"/>
                    <a:pt x="597" y="3559"/>
                    <a:pt x="581" y="3465"/>
                  </a:cubicBezTo>
                  <a:lnTo>
                    <a:pt x="581" y="3496"/>
                  </a:lnTo>
                  <a:cubicBezTo>
                    <a:pt x="565" y="3104"/>
                    <a:pt x="565" y="2697"/>
                    <a:pt x="628" y="2321"/>
                  </a:cubicBezTo>
                  <a:cubicBezTo>
                    <a:pt x="691" y="1944"/>
                    <a:pt x="800" y="1584"/>
                    <a:pt x="988" y="1270"/>
                  </a:cubicBezTo>
                  <a:cubicBezTo>
                    <a:pt x="1176" y="973"/>
                    <a:pt x="1443" y="737"/>
                    <a:pt x="1788" y="612"/>
                  </a:cubicBezTo>
                  <a:cubicBezTo>
                    <a:pt x="1945" y="549"/>
                    <a:pt x="2133" y="502"/>
                    <a:pt x="2305" y="487"/>
                  </a:cubicBezTo>
                  <a:lnTo>
                    <a:pt x="2587" y="487"/>
                  </a:lnTo>
                  <a:cubicBezTo>
                    <a:pt x="2644" y="487"/>
                    <a:pt x="2701" y="492"/>
                    <a:pt x="2755" y="500"/>
                  </a:cubicBezTo>
                  <a:lnTo>
                    <a:pt x="2755" y="500"/>
                  </a:lnTo>
                  <a:cubicBezTo>
                    <a:pt x="2792" y="548"/>
                    <a:pt x="2833" y="585"/>
                    <a:pt x="2869" y="612"/>
                  </a:cubicBezTo>
                  <a:cubicBezTo>
                    <a:pt x="2932" y="675"/>
                    <a:pt x="2995" y="722"/>
                    <a:pt x="3073" y="769"/>
                  </a:cubicBezTo>
                  <a:cubicBezTo>
                    <a:pt x="3198" y="847"/>
                    <a:pt x="3340" y="894"/>
                    <a:pt x="3481" y="941"/>
                  </a:cubicBezTo>
                  <a:cubicBezTo>
                    <a:pt x="3747" y="1035"/>
                    <a:pt x="4014" y="1098"/>
                    <a:pt x="4280" y="1161"/>
                  </a:cubicBezTo>
                  <a:cubicBezTo>
                    <a:pt x="4829" y="1270"/>
                    <a:pt x="5362" y="1333"/>
                    <a:pt x="5910" y="1380"/>
                  </a:cubicBezTo>
                  <a:cubicBezTo>
                    <a:pt x="6443" y="1427"/>
                    <a:pt x="6992" y="1458"/>
                    <a:pt x="7525" y="1474"/>
                  </a:cubicBezTo>
                  <a:cubicBezTo>
                    <a:pt x="8073" y="1505"/>
                    <a:pt x="8606" y="1505"/>
                    <a:pt x="9155" y="1505"/>
                  </a:cubicBezTo>
                  <a:lnTo>
                    <a:pt x="9155" y="1443"/>
                  </a:lnTo>
                  <a:cubicBezTo>
                    <a:pt x="8888" y="1411"/>
                    <a:pt x="8622" y="1396"/>
                    <a:pt x="8355" y="1364"/>
                  </a:cubicBezTo>
                  <a:cubicBezTo>
                    <a:pt x="8089" y="1333"/>
                    <a:pt x="7807" y="1317"/>
                    <a:pt x="7540" y="1286"/>
                  </a:cubicBezTo>
                  <a:cubicBezTo>
                    <a:pt x="7007" y="1223"/>
                    <a:pt x="6474" y="1145"/>
                    <a:pt x="5941" y="1067"/>
                  </a:cubicBezTo>
                  <a:cubicBezTo>
                    <a:pt x="5424" y="988"/>
                    <a:pt x="4891" y="894"/>
                    <a:pt x="4374" y="769"/>
                  </a:cubicBezTo>
                  <a:cubicBezTo>
                    <a:pt x="4123" y="706"/>
                    <a:pt x="3872" y="628"/>
                    <a:pt x="3622" y="534"/>
                  </a:cubicBezTo>
                  <a:cubicBezTo>
                    <a:pt x="3512" y="487"/>
                    <a:pt x="3402" y="440"/>
                    <a:pt x="3308" y="377"/>
                  </a:cubicBezTo>
                  <a:cubicBezTo>
                    <a:pt x="3214" y="314"/>
                    <a:pt x="3136" y="236"/>
                    <a:pt x="3120" y="204"/>
                  </a:cubicBezTo>
                  <a:lnTo>
                    <a:pt x="3104" y="95"/>
                  </a:lnTo>
                  <a:lnTo>
                    <a:pt x="2963" y="63"/>
                  </a:lnTo>
                  <a:cubicBezTo>
                    <a:pt x="2838" y="32"/>
                    <a:pt x="2728" y="16"/>
                    <a:pt x="261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5"/>
            <p:cNvSpPr/>
            <p:nvPr/>
          </p:nvSpPr>
          <p:spPr>
            <a:xfrm>
              <a:off x="1717650" y="3130800"/>
              <a:ext cx="1127800" cy="416975"/>
            </a:xfrm>
            <a:custGeom>
              <a:avLst/>
              <a:gdLst/>
              <a:ahLst/>
              <a:cxnLst/>
              <a:rect l="l" t="t" r="r" b="b"/>
              <a:pathLst>
                <a:path w="45112" h="16679" extrusionOk="0">
                  <a:moveTo>
                    <a:pt x="44861" y="1"/>
                  </a:moveTo>
                  <a:cubicBezTo>
                    <a:pt x="44547" y="4217"/>
                    <a:pt x="42134" y="7885"/>
                    <a:pt x="37854" y="10628"/>
                  </a:cubicBezTo>
                  <a:cubicBezTo>
                    <a:pt x="33152" y="13638"/>
                    <a:pt x="26334" y="15534"/>
                    <a:pt x="17619" y="16255"/>
                  </a:cubicBezTo>
                  <a:cubicBezTo>
                    <a:pt x="16357" y="16359"/>
                    <a:pt x="15157" y="16410"/>
                    <a:pt x="14019" y="16410"/>
                  </a:cubicBezTo>
                  <a:cubicBezTo>
                    <a:pt x="8613" y="16410"/>
                    <a:pt x="4642" y="15248"/>
                    <a:pt x="2415" y="12995"/>
                  </a:cubicBezTo>
                  <a:cubicBezTo>
                    <a:pt x="283" y="10832"/>
                    <a:pt x="503" y="8371"/>
                    <a:pt x="503" y="8340"/>
                  </a:cubicBezTo>
                  <a:lnTo>
                    <a:pt x="236" y="8324"/>
                  </a:lnTo>
                  <a:lnTo>
                    <a:pt x="236" y="8324"/>
                  </a:lnTo>
                  <a:cubicBezTo>
                    <a:pt x="236" y="8418"/>
                    <a:pt x="1" y="10910"/>
                    <a:pt x="2227" y="13183"/>
                  </a:cubicBezTo>
                  <a:cubicBezTo>
                    <a:pt x="4515" y="15503"/>
                    <a:pt x="8434" y="16678"/>
                    <a:pt x="13904" y="16678"/>
                  </a:cubicBezTo>
                  <a:cubicBezTo>
                    <a:pt x="15080" y="16678"/>
                    <a:pt x="16334" y="16631"/>
                    <a:pt x="17650" y="16522"/>
                  </a:cubicBezTo>
                  <a:cubicBezTo>
                    <a:pt x="26397" y="15801"/>
                    <a:pt x="33246" y="13888"/>
                    <a:pt x="37996" y="10847"/>
                  </a:cubicBezTo>
                  <a:cubicBezTo>
                    <a:pt x="42337" y="8057"/>
                    <a:pt x="44814" y="4311"/>
                    <a:pt x="45112" y="17"/>
                  </a:cubicBezTo>
                  <a:lnTo>
                    <a:pt x="4486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5"/>
            <p:cNvSpPr/>
            <p:nvPr/>
          </p:nvSpPr>
          <p:spPr>
            <a:xfrm rot="-839590">
              <a:off x="1608637" y="2217158"/>
              <a:ext cx="286843" cy="444389"/>
            </a:xfrm>
            <a:custGeom>
              <a:avLst/>
              <a:gdLst/>
              <a:ahLst/>
              <a:cxnLst/>
              <a:rect l="l" t="t" r="r" b="b"/>
              <a:pathLst>
                <a:path w="11474" h="17776" extrusionOk="0">
                  <a:moveTo>
                    <a:pt x="11254" y="1"/>
                  </a:moveTo>
                  <a:cubicBezTo>
                    <a:pt x="8966" y="3731"/>
                    <a:pt x="6427" y="6693"/>
                    <a:pt x="4389" y="9060"/>
                  </a:cubicBezTo>
                  <a:cubicBezTo>
                    <a:pt x="3057" y="10612"/>
                    <a:pt x="2007" y="11835"/>
                    <a:pt x="1442" y="12806"/>
                  </a:cubicBezTo>
                  <a:cubicBezTo>
                    <a:pt x="0" y="15267"/>
                    <a:pt x="3041" y="17744"/>
                    <a:pt x="3072" y="17775"/>
                  </a:cubicBezTo>
                  <a:lnTo>
                    <a:pt x="3245" y="17571"/>
                  </a:lnTo>
                  <a:cubicBezTo>
                    <a:pt x="3213" y="17540"/>
                    <a:pt x="345" y="15205"/>
                    <a:pt x="1677" y="12932"/>
                  </a:cubicBezTo>
                  <a:cubicBezTo>
                    <a:pt x="2226" y="11991"/>
                    <a:pt x="3260" y="10769"/>
                    <a:pt x="4593" y="9233"/>
                  </a:cubicBezTo>
                  <a:cubicBezTo>
                    <a:pt x="6630" y="6850"/>
                    <a:pt x="9185" y="3888"/>
                    <a:pt x="11474" y="126"/>
                  </a:cubicBezTo>
                  <a:lnTo>
                    <a:pt x="1125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
            <p:cNvSpPr/>
            <p:nvPr/>
          </p:nvSpPr>
          <p:spPr>
            <a:xfrm rot="715001">
              <a:off x="1975482" y="1489284"/>
              <a:ext cx="484775" cy="594106"/>
            </a:xfrm>
            <a:custGeom>
              <a:avLst/>
              <a:gdLst/>
              <a:ahLst/>
              <a:cxnLst/>
              <a:rect l="l" t="t" r="r" b="b"/>
              <a:pathLst>
                <a:path w="19390" h="23763" extrusionOk="0">
                  <a:moveTo>
                    <a:pt x="19295" y="0"/>
                  </a:moveTo>
                  <a:cubicBezTo>
                    <a:pt x="11427" y="2586"/>
                    <a:pt x="6599" y="8903"/>
                    <a:pt x="3934" y="13731"/>
                  </a:cubicBezTo>
                  <a:cubicBezTo>
                    <a:pt x="1050" y="18966"/>
                    <a:pt x="0" y="23653"/>
                    <a:pt x="0" y="23700"/>
                  </a:cubicBezTo>
                  <a:lnTo>
                    <a:pt x="251" y="23762"/>
                  </a:lnTo>
                  <a:cubicBezTo>
                    <a:pt x="298" y="23574"/>
                    <a:pt x="4452" y="5157"/>
                    <a:pt x="19389" y="251"/>
                  </a:cubicBezTo>
                  <a:lnTo>
                    <a:pt x="1929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
            <p:cNvSpPr/>
            <p:nvPr/>
          </p:nvSpPr>
          <p:spPr>
            <a:xfrm>
              <a:off x="2568000" y="3447425"/>
              <a:ext cx="240625" cy="704600"/>
            </a:xfrm>
            <a:custGeom>
              <a:avLst/>
              <a:gdLst/>
              <a:ahLst/>
              <a:cxnLst/>
              <a:rect l="l" t="t" r="r" b="b"/>
              <a:pathLst>
                <a:path w="9625" h="28184" extrusionOk="0">
                  <a:moveTo>
                    <a:pt x="220" y="1"/>
                  </a:moveTo>
                  <a:lnTo>
                    <a:pt x="0" y="142"/>
                  </a:lnTo>
                  <a:cubicBezTo>
                    <a:pt x="94" y="283"/>
                    <a:pt x="9358" y="15017"/>
                    <a:pt x="9311" y="28183"/>
                  </a:cubicBezTo>
                  <a:lnTo>
                    <a:pt x="9562" y="28183"/>
                  </a:lnTo>
                  <a:cubicBezTo>
                    <a:pt x="9624" y="14954"/>
                    <a:pt x="314" y="142"/>
                    <a:pt x="22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32" name="Google Shape;632;p5"/>
          <p:cNvPicPr preferRelativeResize="0"/>
          <p:nvPr/>
        </p:nvPicPr>
        <p:blipFill rotWithShape="1">
          <a:blip r:embed="rId3">
            <a:alphaModFix amt="82000"/>
          </a:blip>
          <a:srcRect/>
          <a:stretch/>
        </p:blipFill>
        <p:spPr>
          <a:xfrm rot="-4516157">
            <a:off x="-35621" y="585476"/>
            <a:ext cx="2506140" cy="2506122"/>
          </a:xfrm>
          <a:prstGeom prst="rect">
            <a:avLst/>
          </a:prstGeom>
          <a:noFill/>
          <a:ln>
            <a:noFill/>
          </a:ln>
        </p:spPr>
      </p:pic>
      <p:pic>
        <p:nvPicPr>
          <p:cNvPr id="633" name="Google Shape;633;p5"/>
          <p:cNvPicPr preferRelativeResize="0"/>
          <p:nvPr/>
        </p:nvPicPr>
        <p:blipFill rotWithShape="1">
          <a:blip r:embed="rId4">
            <a:alphaModFix amt="75000"/>
          </a:blip>
          <a:srcRect/>
          <a:stretch/>
        </p:blipFill>
        <p:spPr>
          <a:xfrm rot="-487108">
            <a:off x="770444" y="3472066"/>
            <a:ext cx="413344" cy="413320"/>
          </a:xfrm>
          <a:prstGeom prst="rect">
            <a:avLst/>
          </a:prstGeom>
          <a:noFill/>
          <a:ln>
            <a:noFill/>
          </a:ln>
        </p:spPr>
      </p:pic>
      <p:pic>
        <p:nvPicPr>
          <p:cNvPr id="634" name="Google Shape;634;p5"/>
          <p:cNvPicPr preferRelativeResize="0"/>
          <p:nvPr/>
        </p:nvPicPr>
        <p:blipFill rotWithShape="1">
          <a:blip r:embed="rId5">
            <a:alphaModFix amt="84000"/>
          </a:blip>
          <a:srcRect/>
          <a:stretch/>
        </p:blipFill>
        <p:spPr>
          <a:xfrm rot="-487123">
            <a:off x="132463" y="2304486"/>
            <a:ext cx="1283301" cy="1283303"/>
          </a:xfrm>
          <a:prstGeom prst="rect">
            <a:avLst/>
          </a:prstGeom>
          <a:noFill/>
          <a:ln>
            <a:noFill/>
          </a:ln>
        </p:spPr>
      </p:pic>
      <p:pic>
        <p:nvPicPr>
          <p:cNvPr id="635" name="Google Shape;635;p5"/>
          <p:cNvPicPr preferRelativeResize="0"/>
          <p:nvPr/>
        </p:nvPicPr>
        <p:blipFill rotWithShape="1">
          <a:blip r:embed="rId6">
            <a:alphaModFix amt="60000"/>
          </a:blip>
          <a:srcRect/>
          <a:stretch/>
        </p:blipFill>
        <p:spPr>
          <a:xfrm rot="-487117">
            <a:off x="3152180" y="1675731"/>
            <a:ext cx="223202" cy="223203"/>
          </a:xfrm>
          <a:prstGeom prst="rect">
            <a:avLst/>
          </a:prstGeom>
          <a:noFill/>
          <a:ln>
            <a:noFill/>
          </a:ln>
        </p:spPr>
      </p:pic>
      <p:sp>
        <p:nvSpPr>
          <p:cNvPr id="636" name="Google Shape;636;p5">
            <a:hlinkClick r:id="rId7"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5">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5">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59d080266f_0_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Definitions</a:t>
            </a:r>
            <a:endParaRPr/>
          </a:p>
        </p:txBody>
      </p:sp>
      <p:sp>
        <p:nvSpPr>
          <p:cNvPr id="644" name="Google Shape;644;g259d080266f_0_4"/>
          <p:cNvSpPr txBox="1">
            <a:spLocks noGrp="1"/>
          </p:cNvSpPr>
          <p:nvPr>
            <p:ph type="subTitle" idx="1"/>
          </p:nvPr>
        </p:nvSpPr>
        <p:spPr>
          <a:xfrm>
            <a:off x="1101225" y="1792425"/>
            <a:ext cx="1986000" cy="90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000000"/>
                </a:solidFill>
                <a:latin typeface="Arial"/>
                <a:ea typeface="Arial"/>
                <a:cs typeface="Arial"/>
                <a:sym typeface="Arial"/>
              </a:rPr>
              <a:t>The connection and acknowledgment between the mind, our nervous system, thoughts, behaviors, and bodily sensation.</a:t>
            </a:r>
            <a:endParaRPr/>
          </a:p>
        </p:txBody>
      </p:sp>
      <p:sp>
        <p:nvSpPr>
          <p:cNvPr id="645" name="Google Shape;645;g259d080266f_0_4"/>
          <p:cNvSpPr txBox="1">
            <a:spLocks noGrp="1"/>
          </p:cNvSpPr>
          <p:nvPr>
            <p:ph type="title" idx="2"/>
          </p:nvPr>
        </p:nvSpPr>
        <p:spPr>
          <a:xfrm>
            <a:off x="1101225" y="1264725"/>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Mind-Body</a:t>
            </a:r>
            <a:endParaRPr/>
          </a:p>
        </p:txBody>
      </p:sp>
      <p:sp>
        <p:nvSpPr>
          <p:cNvPr id="646" name="Google Shape;646;g259d080266f_0_4"/>
          <p:cNvSpPr txBox="1">
            <a:spLocks noGrp="1"/>
          </p:cNvSpPr>
          <p:nvPr>
            <p:ph type="title" idx="3"/>
          </p:nvPr>
        </p:nvSpPr>
        <p:spPr>
          <a:xfrm>
            <a:off x="3578998" y="1264725"/>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Somatic</a:t>
            </a:r>
            <a:endParaRPr/>
          </a:p>
        </p:txBody>
      </p:sp>
      <p:sp>
        <p:nvSpPr>
          <p:cNvPr id="647" name="Google Shape;647;g259d080266f_0_4"/>
          <p:cNvSpPr txBox="1">
            <a:spLocks noGrp="1"/>
          </p:cNvSpPr>
          <p:nvPr>
            <p:ph type="subTitle" idx="4"/>
          </p:nvPr>
        </p:nvSpPr>
        <p:spPr>
          <a:xfrm>
            <a:off x="3579050" y="1792425"/>
            <a:ext cx="1986000" cy="90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SOMA, meaning “the body of an organism”</a:t>
            </a:r>
            <a:endParaRPr sz="1200"/>
          </a:p>
          <a:p>
            <a:pPr marL="0" lvl="0" indent="0" algn="ctr" rtl="0">
              <a:spcBef>
                <a:spcPts val="0"/>
              </a:spcBef>
              <a:spcAft>
                <a:spcPts val="0"/>
              </a:spcAft>
              <a:buNone/>
            </a:pPr>
            <a:r>
              <a:rPr lang="en" sz="1200"/>
              <a:t>Somatic relates to the autonomic nervous system– the mind, body, and soul</a:t>
            </a:r>
            <a:endParaRPr sz="1200"/>
          </a:p>
        </p:txBody>
      </p:sp>
      <p:sp>
        <p:nvSpPr>
          <p:cNvPr id="648" name="Google Shape;648;g259d080266f_0_4"/>
          <p:cNvSpPr txBox="1">
            <a:spLocks noGrp="1"/>
          </p:cNvSpPr>
          <p:nvPr>
            <p:ph type="title" idx="5"/>
          </p:nvPr>
        </p:nvSpPr>
        <p:spPr>
          <a:xfrm>
            <a:off x="1101225" y="2698125"/>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Vagus Nerve</a:t>
            </a:r>
            <a:endParaRPr/>
          </a:p>
        </p:txBody>
      </p:sp>
      <p:sp>
        <p:nvSpPr>
          <p:cNvPr id="649" name="Google Shape;649;g259d080266f_0_4"/>
          <p:cNvSpPr txBox="1">
            <a:spLocks noGrp="1"/>
          </p:cNvSpPr>
          <p:nvPr>
            <p:ph type="subTitle" idx="6"/>
          </p:nvPr>
        </p:nvSpPr>
        <p:spPr>
          <a:xfrm>
            <a:off x="1101225" y="3451750"/>
            <a:ext cx="1986000" cy="46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a:t>Also referred to as “soul nerve”, connects to your parasympathetic nervous system – it connects to your feeling part of your brain, not your thinking brain.</a:t>
            </a:r>
            <a:endParaRPr sz="1100"/>
          </a:p>
        </p:txBody>
      </p:sp>
      <p:sp>
        <p:nvSpPr>
          <p:cNvPr id="650" name="Google Shape;650;g259d080266f_0_4"/>
          <p:cNvSpPr txBox="1">
            <a:spLocks noGrp="1"/>
          </p:cNvSpPr>
          <p:nvPr>
            <p:ph type="title" idx="7"/>
          </p:nvPr>
        </p:nvSpPr>
        <p:spPr>
          <a:xfrm>
            <a:off x="3578998" y="2698125"/>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a:t>Self-Compassion</a:t>
            </a:r>
            <a:endParaRPr sz="1900"/>
          </a:p>
        </p:txBody>
      </p:sp>
      <p:sp>
        <p:nvSpPr>
          <p:cNvPr id="651" name="Google Shape;651;g259d080266f_0_4"/>
          <p:cNvSpPr txBox="1">
            <a:spLocks noGrp="1"/>
          </p:cNvSpPr>
          <p:nvPr>
            <p:ph type="subTitle" idx="8"/>
          </p:nvPr>
        </p:nvSpPr>
        <p:spPr>
          <a:xfrm>
            <a:off x="3251300" y="3225825"/>
            <a:ext cx="2709000" cy="127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t>The way we treat ourselves matters to our nervous system. Treating ourselves like a good friend, shifting language to take away self-blame or shame, and using “I am” positive affirmations.</a:t>
            </a:r>
            <a:endParaRPr sz="1300"/>
          </a:p>
        </p:txBody>
      </p:sp>
      <p:sp>
        <p:nvSpPr>
          <p:cNvPr id="652" name="Google Shape;652;g259d080266f_0_4"/>
          <p:cNvSpPr txBox="1">
            <a:spLocks noGrp="1"/>
          </p:cNvSpPr>
          <p:nvPr>
            <p:ph type="title" idx="9"/>
          </p:nvPr>
        </p:nvSpPr>
        <p:spPr>
          <a:xfrm>
            <a:off x="6056777" y="1264725"/>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Co-Regulation</a:t>
            </a:r>
            <a:endParaRPr sz="2200"/>
          </a:p>
        </p:txBody>
      </p:sp>
      <p:sp>
        <p:nvSpPr>
          <p:cNvPr id="653" name="Google Shape;653;g259d080266f_0_4"/>
          <p:cNvSpPr txBox="1">
            <a:spLocks noGrp="1"/>
          </p:cNvSpPr>
          <p:nvPr>
            <p:ph type="subTitle" idx="13"/>
          </p:nvPr>
        </p:nvSpPr>
        <p:spPr>
          <a:xfrm>
            <a:off x="6056775" y="1792425"/>
            <a:ext cx="1986000" cy="46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Regulating and harmonizing bodies to feel safe and calm.</a:t>
            </a:r>
            <a:endParaRPr/>
          </a:p>
        </p:txBody>
      </p:sp>
      <p:sp>
        <p:nvSpPr>
          <p:cNvPr id="654" name="Google Shape;654;g259d080266f_0_4"/>
          <p:cNvSpPr txBox="1">
            <a:spLocks noGrp="1"/>
          </p:cNvSpPr>
          <p:nvPr>
            <p:ph type="title" idx="14"/>
          </p:nvPr>
        </p:nvSpPr>
        <p:spPr>
          <a:xfrm>
            <a:off x="6056777" y="2698125"/>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Glimmers &amp; Reminders or Activators</a:t>
            </a:r>
            <a:endParaRPr sz="1800"/>
          </a:p>
        </p:txBody>
      </p:sp>
      <p:sp>
        <p:nvSpPr>
          <p:cNvPr id="655" name="Google Shape;655;g259d080266f_0_4"/>
          <p:cNvSpPr txBox="1">
            <a:spLocks noGrp="1"/>
          </p:cNvSpPr>
          <p:nvPr>
            <p:ph type="subTitle" idx="15"/>
          </p:nvPr>
        </p:nvSpPr>
        <p:spPr>
          <a:xfrm>
            <a:off x="6056775" y="3451750"/>
            <a:ext cx="1986000" cy="11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a:t>We will use the words “reminder” or “activator” instead of “trigger”; Glimmer can be used as the opposite of a trigger.  - something that sparks joy or creates a regulated self. </a:t>
            </a:r>
            <a:endParaRPr sz="1100"/>
          </a:p>
        </p:txBody>
      </p:sp>
      <p:sp>
        <p:nvSpPr>
          <p:cNvPr id="656" name="Google Shape;656;g259d080266f_0_4"/>
          <p:cNvSpPr txBox="1"/>
          <p:nvPr/>
        </p:nvSpPr>
        <p:spPr>
          <a:xfrm>
            <a:off x="5847725" y="4695525"/>
            <a:ext cx="3150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mbay"/>
                <a:ea typeface="Cambay"/>
                <a:cs typeface="Cambay"/>
                <a:sym typeface="Cambay"/>
              </a:rPr>
              <a:t>(Dana, 2020; Dana, 2022; Porges, 2022)</a:t>
            </a:r>
            <a:endParaRPr sz="1200">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25f834c9d55_0_73"/>
          <p:cNvSpPr txBox="1">
            <a:spLocks noGrp="1"/>
          </p:cNvSpPr>
          <p:nvPr>
            <p:ph type="title"/>
          </p:nvPr>
        </p:nvSpPr>
        <p:spPr>
          <a:xfrm>
            <a:off x="1814725" y="3581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Other Definitions - specific to Polyvagal Theory (Porges)</a:t>
            </a:r>
            <a:endParaRPr/>
          </a:p>
        </p:txBody>
      </p:sp>
      <p:sp>
        <p:nvSpPr>
          <p:cNvPr id="662" name="Google Shape;662;g25f834c9d55_0_73"/>
          <p:cNvSpPr txBox="1">
            <a:spLocks noGrp="1"/>
          </p:cNvSpPr>
          <p:nvPr>
            <p:ph type="title" idx="2"/>
          </p:nvPr>
        </p:nvSpPr>
        <p:spPr>
          <a:xfrm>
            <a:off x="2039525" y="1357950"/>
            <a:ext cx="1977000" cy="73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Ventral</a:t>
            </a:r>
            <a:endParaRPr/>
          </a:p>
        </p:txBody>
      </p:sp>
      <p:sp>
        <p:nvSpPr>
          <p:cNvPr id="663" name="Google Shape;663;g25f834c9d55_0_73"/>
          <p:cNvSpPr txBox="1">
            <a:spLocks noGrp="1"/>
          </p:cNvSpPr>
          <p:nvPr>
            <p:ph type="subTitle" idx="1"/>
          </p:nvPr>
        </p:nvSpPr>
        <p:spPr>
          <a:xfrm>
            <a:off x="2039550" y="1910079"/>
            <a:ext cx="1977000" cy="6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Top of autonomic hierarchy, system of connection.</a:t>
            </a:r>
            <a:endParaRPr sz="1200"/>
          </a:p>
        </p:txBody>
      </p:sp>
      <p:sp>
        <p:nvSpPr>
          <p:cNvPr id="664" name="Google Shape;664;g25f834c9d55_0_73"/>
          <p:cNvSpPr txBox="1">
            <a:spLocks noGrp="1"/>
          </p:cNvSpPr>
          <p:nvPr>
            <p:ph type="title" idx="3"/>
          </p:nvPr>
        </p:nvSpPr>
        <p:spPr>
          <a:xfrm>
            <a:off x="4505814" y="1357950"/>
            <a:ext cx="1977000" cy="73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Sympathetic</a:t>
            </a:r>
            <a:endParaRPr/>
          </a:p>
        </p:txBody>
      </p:sp>
      <p:sp>
        <p:nvSpPr>
          <p:cNvPr id="665" name="Google Shape;665;g25f834c9d55_0_73"/>
          <p:cNvSpPr txBox="1">
            <a:spLocks noGrp="1"/>
          </p:cNvSpPr>
          <p:nvPr>
            <p:ph type="subTitle" idx="4"/>
          </p:nvPr>
        </p:nvSpPr>
        <p:spPr>
          <a:xfrm>
            <a:off x="4505866" y="2097736"/>
            <a:ext cx="1977000" cy="10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a:t>Down one step on the hierarchy, Helps regulate heart and breath rhythms, bring us energy. System of mobilization. In survival role, activates pathways of fight/flight</a:t>
            </a:r>
            <a:endParaRPr sz="1100"/>
          </a:p>
        </p:txBody>
      </p:sp>
      <p:sp>
        <p:nvSpPr>
          <p:cNvPr id="666" name="Google Shape;666;g25f834c9d55_0_73"/>
          <p:cNvSpPr txBox="1">
            <a:spLocks noGrp="1"/>
          </p:cNvSpPr>
          <p:nvPr>
            <p:ph type="title" idx="5"/>
          </p:nvPr>
        </p:nvSpPr>
        <p:spPr>
          <a:xfrm>
            <a:off x="928300" y="3094500"/>
            <a:ext cx="3165000" cy="73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Hierarchy</a:t>
            </a:r>
            <a:endParaRPr/>
          </a:p>
        </p:txBody>
      </p:sp>
      <p:sp>
        <p:nvSpPr>
          <p:cNvPr id="667" name="Google Shape;667;g25f834c9d55_0_73"/>
          <p:cNvSpPr txBox="1">
            <a:spLocks noGrp="1"/>
          </p:cNvSpPr>
          <p:nvPr>
            <p:ph type="subTitle" idx="6"/>
          </p:nvPr>
        </p:nvSpPr>
        <p:spPr>
          <a:xfrm>
            <a:off x="928225" y="3834275"/>
            <a:ext cx="3165000" cy="6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a:t>Autonomic nervous system is built with three pathways of response (above), and we move between them in a predictable order called the autonomic hierarchy. Each pathway brings its own set of thoughts, feelings, behaviors, and bodily experience.</a:t>
            </a:r>
            <a:endParaRPr sz="1100"/>
          </a:p>
        </p:txBody>
      </p:sp>
      <p:sp>
        <p:nvSpPr>
          <p:cNvPr id="668" name="Google Shape;668;g25f834c9d55_0_73"/>
          <p:cNvSpPr txBox="1">
            <a:spLocks noGrp="1"/>
          </p:cNvSpPr>
          <p:nvPr>
            <p:ph type="title" idx="7"/>
          </p:nvPr>
        </p:nvSpPr>
        <p:spPr>
          <a:xfrm>
            <a:off x="4505864" y="3209975"/>
            <a:ext cx="4005900" cy="73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Neuroception</a:t>
            </a:r>
            <a:endParaRPr/>
          </a:p>
        </p:txBody>
      </p:sp>
      <p:sp>
        <p:nvSpPr>
          <p:cNvPr id="669" name="Google Shape;669;g25f834c9d55_0_73"/>
          <p:cNvSpPr txBox="1">
            <a:spLocks noGrp="1"/>
          </p:cNvSpPr>
          <p:nvPr>
            <p:ph type="subTitle" idx="8"/>
          </p:nvPr>
        </p:nvSpPr>
        <p:spPr>
          <a:xfrm>
            <a:off x="4586350" y="3684900"/>
            <a:ext cx="42693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Coined by Porges, describes how autonomic nervous system takes in information. Inner, subconscious surveillance system gathers information through three pathways.</a:t>
            </a:r>
            <a:endParaRPr sz="1200"/>
          </a:p>
        </p:txBody>
      </p:sp>
      <p:sp>
        <p:nvSpPr>
          <p:cNvPr id="670" name="Google Shape;670;g25f834c9d55_0_73"/>
          <p:cNvSpPr txBox="1">
            <a:spLocks noGrp="1"/>
          </p:cNvSpPr>
          <p:nvPr>
            <p:ph type="title" idx="9"/>
          </p:nvPr>
        </p:nvSpPr>
        <p:spPr>
          <a:xfrm>
            <a:off x="6972109" y="1357950"/>
            <a:ext cx="1977000" cy="73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Dorsal</a:t>
            </a:r>
            <a:endParaRPr/>
          </a:p>
        </p:txBody>
      </p:sp>
      <p:sp>
        <p:nvSpPr>
          <p:cNvPr id="671" name="Google Shape;671;g25f834c9d55_0_73"/>
          <p:cNvSpPr txBox="1">
            <a:spLocks noGrp="1"/>
          </p:cNvSpPr>
          <p:nvPr>
            <p:ph type="subTitle" idx="13"/>
          </p:nvPr>
        </p:nvSpPr>
        <p:spPr>
          <a:xfrm>
            <a:off x="6972100" y="1910075"/>
            <a:ext cx="1977000" cy="82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Bottom of hierarchy, regulates digestion and brings nutrients to nourish us. System of shut down. </a:t>
            </a:r>
            <a:endParaRPr sz="1200"/>
          </a:p>
        </p:txBody>
      </p:sp>
      <p:pic>
        <p:nvPicPr>
          <p:cNvPr id="672" name="Google Shape;672;g25f834c9d55_0_73"/>
          <p:cNvPicPr preferRelativeResize="0"/>
          <p:nvPr/>
        </p:nvPicPr>
        <p:blipFill>
          <a:blip r:embed="rId3">
            <a:alphaModFix/>
          </a:blip>
          <a:stretch>
            <a:fillRect/>
          </a:stretch>
        </p:blipFill>
        <p:spPr>
          <a:xfrm>
            <a:off x="78950" y="358125"/>
            <a:ext cx="2241375" cy="2926075"/>
          </a:xfrm>
          <a:prstGeom prst="rect">
            <a:avLst/>
          </a:prstGeom>
          <a:noFill/>
          <a:ln>
            <a:noFill/>
          </a:ln>
        </p:spPr>
      </p:pic>
      <p:sp>
        <p:nvSpPr>
          <p:cNvPr id="673" name="Google Shape;673;g25f834c9d55_0_73"/>
          <p:cNvSpPr txBox="1"/>
          <p:nvPr/>
        </p:nvSpPr>
        <p:spPr>
          <a:xfrm>
            <a:off x="5972525" y="4603800"/>
            <a:ext cx="30156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mbay"/>
                <a:ea typeface="Cambay"/>
                <a:cs typeface="Cambay"/>
                <a:sym typeface="Cambay"/>
              </a:rPr>
              <a:t>(Dana, 2020; Dana, 2022; Porges, 2022)</a:t>
            </a:r>
            <a:endParaRPr sz="1200">
              <a:solidFill>
                <a:schemeClr val="dk1"/>
              </a:solidFill>
              <a:latin typeface="Cambay"/>
              <a:ea typeface="Cambay"/>
              <a:cs typeface="Cambay"/>
              <a:sym typeface="Cambay"/>
            </a:endParaRPr>
          </a:p>
          <a:p>
            <a:pPr marL="0" lvl="0" indent="0" algn="l" rtl="0">
              <a:spcBef>
                <a:spcPts val="0"/>
              </a:spcBef>
              <a:spcAft>
                <a:spcPts val="0"/>
              </a:spcAft>
              <a:buNone/>
            </a:pPr>
            <a:endParaRPr sz="1200">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6"/>
          <p:cNvSpPr txBox="1">
            <a:spLocks noGrp="1"/>
          </p:cNvSpPr>
          <p:nvPr>
            <p:ph type="title"/>
          </p:nvPr>
        </p:nvSpPr>
        <p:spPr>
          <a:xfrm>
            <a:off x="720000" y="2604575"/>
            <a:ext cx="35982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Mind-Body Connection</a:t>
            </a:r>
            <a:endParaRPr/>
          </a:p>
        </p:txBody>
      </p:sp>
      <p:pic>
        <p:nvPicPr>
          <p:cNvPr id="679" name="Google Shape;679;p6"/>
          <p:cNvPicPr preferRelativeResize="0"/>
          <p:nvPr/>
        </p:nvPicPr>
        <p:blipFill rotWithShape="1">
          <a:blip r:embed="rId3">
            <a:alphaModFix amt="75000"/>
          </a:blip>
          <a:srcRect/>
          <a:stretch/>
        </p:blipFill>
        <p:spPr>
          <a:xfrm rot="-487124">
            <a:off x="1856581" y="1298052"/>
            <a:ext cx="1325031" cy="1325002"/>
          </a:xfrm>
          <a:prstGeom prst="rect">
            <a:avLst/>
          </a:prstGeom>
          <a:noFill/>
          <a:ln>
            <a:noFill/>
          </a:ln>
        </p:spPr>
      </p:pic>
      <p:sp>
        <p:nvSpPr>
          <p:cNvPr id="680" name="Google Shape;680;p6"/>
          <p:cNvSpPr txBox="1">
            <a:spLocks noGrp="1"/>
          </p:cNvSpPr>
          <p:nvPr>
            <p:ph type="title" idx="2"/>
          </p:nvPr>
        </p:nvSpPr>
        <p:spPr>
          <a:xfrm>
            <a:off x="1893150" y="1623775"/>
            <a:ext cx="12519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a:t>01</a:t>
            </a:r>
            <a:endParaRPr/>
          </a:p>
        </p:txBody>
      </p:sp>
      <p:pic>
        <p:nvPicPr>
          <p:cNvPr id="681" name="Google Shape;681;p6"/>
          <p:cNvPicPr preferRelativeResize="0"/>
          <p:nvPr/>
        </p:nvPicPr>
        <p:blipFill rotWithShape="1">
          <a:blip r:embed="rId4">
            <a:alphaModFix amt="87000"/>
          </a:blip>
          <a:srcRect/>
          <a:stretch/>
        </p:blipFill>
        <p:spPr>
          <a:xfrm rot="117638">
            <a:off x="5906897" y="755917"/>
            <a:ext cx="2073707" cy="2073742"/>
          </a:xfrm>
          <a:prstGeom prst="rect">
            <a:avLst/>
          </a:prstGeom>
          <a:noFill/>
          <a:ln>
            <a:noFill/>
          </a:ln>
        </p:spPr>
      </p:pic>
      <p:pic>
        <p:nvPicPr>
          <p:cNvPr id="682" name="Google Shape;682;p6"/>
          <p:cNvPicPr preferRelativeResize="0"/>
          <p:nvPr/>
        </p:nvPicPr>
        <p:blipFill rotWithShape="1">
          <a:blip r:embed="rId5">
            <a:alphaModFix amt="82000"/>
          </a:blip>
          <a:srcRect/>
          <a:stretch/>
        </p:blipFill>
        <p:spPr>
          <a:xfrm rot="-4516150">
            <a:off x="7162488" y="2347488"/>
            <a:ext cx="1355974" cy="1355974"/>
          </a:xfrm>
          <a:prstGeom prst="rect">
            <a:avLst/>
          </a:prstGeom>
          <a:noFill/>
          <a:ln>
            <a:noFill/>
          </a:ln>
        </p:spPr>
      </p:pic>
      <p:pic>
        <p:nvPicPr>
          <p:cNvPr id="683" name="Google Shape;683;p6"/>
          <p:cNvPicPr preferRelativeResize="0"/>
          <p:nvPr/>
        </p:nvPicPr>
        <p:blipFill rotWithShape="1">
          <a:blip r:embed="rId6">
            <a:alphaModFix amt="84000"/>
          </a:blip>
          <a:srcRect/>
          <a:stretch/>
        </p:blipFill>
        <p:spPr>
          <a:xfrm rot="-487122">
            <a:off x="7765089" y="1799764"/>
            <a:ext cx="624821" cy="624822"/>
          </a:xfrm>
          <a:prstGeom prst="rect">
            <a:avLst/>
          </a:prstGeom>
          <a:noFill/>
          <a:ln>
            <a:noFill/>
          </a:ln>
        </p:spPr>
      </p:pic>
      <p:pic>
        <p:nvPicPr>
          <p:cNvPr id="684" name="Google Shape;684;p6"/>
          <p:cNvPicPr preferRelativeResize="0"/>
          <p:nvPr/>
        </p:nvPicPr>
        <p:blipFill rotWithShape="1">
          <a:blip r:embed="rId7">
            <a:alphaModFix amt="60000"/>
          </a:blip>
          <a:srcRect/>
          <a:stretch/>
        </p:blipFill>
        <p:spPr>
          <a:xfrm rot="-487117">
            <a:off x="4460393" y="735694"/>
            <a:ext cx="223202" cy="223203"/>
          </a:xfrm>
          <a:prstGeom prst="rect">
            <a:avLst/>
          </a:prstGeom>
          <a:noFill/>
          <a:ln>
            <a:noFill/>
          </a:ln>
        </p:spPr>
      </p:pic>
      <p:pic>
        <p:nvPicPr>
          <p:cNvPr id="685" name="Google Shape;685;p6"/>
          <p:cNvPicPr preferRelativeResize="0"/>
          <p:nvPr/>
        </p:nvPicPr>
        <p:blipFill rotWithShape="1">
          <a:blip r:embed="rId8">
            <a:alphaModFix amt="60000"/>
          </a:blip>
          <a:srcRect/>
          <a:stretch/>
        </p:blipFill>
        <p:spPr>
          <a:xfrm rot="-487117">
            <a:off x="5335630" y="4492494"/>
            <a:ext cx="223202" cy="223203"/>
          </a:xfrm>
          <a:prstGeom prst="rect">
            <a:avLst/>
          </a:prstGeom>
          <a:noFill/>
          <a:ln>
            <a:noFill/>
          </a:ln>
        </p:spPr>
      </p:pic>
      <p:grpSp>
        <p:nvGrpSpPr>
          <p:cNvPr id="686" name="Google Shape;686;p6"/>
          <p:cNvGrpSpPr/>
          <p:nvPr/>
        </p:nvGrpSpPr>
        <p:grpSpPr>
          <a:xfrm>
            <a:off x="5659148" y="1556993"/>
            <a:ext cx="3217516" cy="4077415"/>
            <a:chOff x="5659148" y="1556993"/>
            <a:chExt cx="3217516" cy="4077415"/>
          </a:xfrm>
        </p:grpSpPr>
        <p:grpSp>
          <p:nvGrpSpPr>
            <p:cNvPr id="687" name="Google Shape;687;p6"/>
            <p:cNvGrpSpPr/>
            <p:nvPr/>
          </p:nvGrpSpPr>
          <p:grpSpPr>
            <a:xfrm>
              <a:off x="5659148" y="1556993"/>
              <a:ext cx="1710515" cy="4077415"/>
              <a:chOff x="1846575" y="1918400"/>
              <a:chExt cx="1203825" cy="2869600"/>
            </a:xfrm>
          </p:grpSpPr>
          <p:sp>
            <p:nvSpPr>
              <p:cNvPr id="688" name="Google Shape;688;p6"/>
              <p:cNvSpPr/>
              <p:nvPr/>
            </p:nvSpPr>
            <p:spPr>
              <a:xfrm>
                <a:off x="2427700" y="4245250"/>
                <a:ext cx="491025" cy="542750"/>
              </a:xfrm>
              <a:custGeom>
                <a:avLst/>
                <a:gdLst/>
                <a:ahLst/>
                <a:cxnLst/>
                <a:rect l="l" t="t" r="r" b="b"/>
                <a:pathLst>
                  <a:path w="19641" h="21710" extrusionOk="0">
                    <a:moveTo>
                      <a:pt x="19594" y="1"/>
                    </a:moveTo>
                    <a:cubicBezTo>
                      <a:pt x="19155" y="424"/>
                      <a:pt x="18638" y="769"/>
                      <a:pt x="18089" y="1004"/>
                    </a:cubicBezTo>
                    <a:cubicBezTo>
                      <a:pt x="17525" y="1255"/>
                      <a:pt x="16929" y="1458"/>
                      <a:pt x="16381" y="1740"/>
                    </a:cubicBezTo>
                    <a:cubicBezTo>
                      <a:pt x="15832" y="2038"/>
                      <a:pt x="15315" y="2399"/>
                      <a:pt x="14860" y="2822"/>
                    </a:cubicBezTo>
                    <a:cubicBezTo>
                      <a:pt x="14390" y="3230"/>
                      <a:pt x="13982" y="3700"/>
                      <a:pt x="13575" y="4154"/>
                    </a:cubicBezTo>
                    <a:cubicBezTo>
                      <a:pt x="11960" y="6020"/>
                      <a:pt x="10409" y="7947"/>
                      <a:pt x="8873" y="9860"/>
                    </a:cubicBezTo>
                    <a:cubicBezTo>
                      <a:pt x="7321" y="11788"/>
                      <a:pt x="5769" y="13700"/>
                      <a:pt x="4296" y="15675"/>
                    </a:cubicBezTo>
                    <a:cubicBezTo>
                      <a:pt x="2838" y="17650"/>
                      <a:pt x="1365" y="19625"/>
                      <a:pt x="1" y="21678"/>
                    </a:cubicBezTo>
                    <a:lnTo>
                      <a:pt x="48" y="21710"/>
                    </a:lnTo>
                    <a:cubicBezTo>
                      <a:pt x="1647" y="19844"/>
                      <a:pt x="3167" y="17901"/>
                      <a:pt x="4703" y="15988"/>
                    </a:cubicBezTo>
                    <a:cubicBezTo>
                      <a:pt x="6239" y="14060"/>
                      <a:pt x="7697" y="12070"/>
                      <a:pt x="9202" y="10126"/>
                    </a:cubicBezTo>
                    <a:cubicBezTo>
                      <a:pt x="10706" y="8167"/>
                      <a:pt x="12211" y="6223"/>
                      <a:pt x="13779" y="4327"/>
                    </a:cubicBezTo>
                    <a:cubicBezTo>
                      <a:pt x="14170" y="3856"/>
                      <a:pt x="14562" y="3386"/>
                      <a:pt x="15001" y="2963"/>
                    </a:cubicBezTo>
                    <a:cubicBezTo>
                      <a:pt x="15440" y="2556"/>
                      <a:pt x="15926" y="2179"/>
                      <a:pt x="16459" y="1882"/>
                    </a:cubicBezTo>
                    <a:cubicBezTo>
                      <a:pt x="16992" y="1584"/>
                      <a:pt x="17572" y="1364"/>
                      <a:pt x="18120" y="1113"/>
                    </a:cubicBezTo>
                    <a:cubicBezTo>
                      <a:pt x="18685" y="847"/>
                      <a:pt x="19202" y="487"/>
                      <a:pt x="19641" y="32"/>
                    </a:cubicBezTo>
                    <a:lnTo>
                      <a:pt x="1959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6"/>
              <p:cNvSpPr/>
              <p:nvPr/>
            </p:nvSpPr>
            <p:spPr>
              <a:xfrm>
                <a:off x="2739225" y="3562850"/>
                <a:ext cx="311175" cy="584850"/>
              </a:xfrm>
              <a:custGeom>
                <a:avLst/>
                <a:gdLst/>
                <a:ahLst/>
                <a:cxnLst/>
                <a:rect l="l" t="t" r="r" b="b"/>
                <a:pathLst>
                  <a:path w="12447" h="23394" extrusionOk="0">
                    <a:moveTo>
                      <a:pt x="2100" y="1"/>
                    </a:moveTo>
                    <a:cubicBezTo>
                      <a:pt x="2012" y="1"/>
                      <a:pt x="1923" y="3"/>
                      <a:pt x="1835" y="8"/>
                    </a:cubicBezTo>
                    <a:cubicBezTo>
                      <a:pt x="1208" y="39"/>
                      <a:pt x="597" y="164"/>
                      <a:pt x="1" y="337"/>
                    </a:cubicBezTo>
                    <a:lnTo>
                      <a:pt x="17" y="384"/>
                    </a:lnTo>
                    <a:cubicBezTo>
                      <a:pt x="612" y="243"/>
                      <a:pt x="1224" y="117"/>
                      <a:pt x="1835" y="102"/>
                    </a:cubicBezTo>
                    <a:cubicBezTo>
                      <a:pt x="2446" y="102"/>
                      <a:pt x="3057" y="196"/>
                      <a:pt x="3622" y="384"/>
                    </a:cubicBezTo>
                    <a:cubicBezTo>
                      <a:pt x="4202" y="572"/>
                      <a:pt x="4719" y="917"/>
                      <a:pt x="5126" y="1356"/>
                    </a:cubicBezTo>
                    <a:cubicBezTo>
                      <a:pt x="5550" y="1794"/>
                      <a:pt x="5894" y="2296"/>
                      <a:pt x="6224" y="2813"/>
                    </a:cubicBezTo>
                    <a:cubicBezTo>
                      <a:pt x="6898" y="3832"/>
                      <a:pt x="7399" y="4945"/>
                      <a:pt x="8010" y="6027"/>
                    </a:cubicBezTo>
                    <a:cubicBezTo>
                      <a:pt x="8606" y="7124"/>
                      <a:pt x="9406" y="8080"/>
                      <a:pt x="10001" y="9130"/>
                    </a:cubicBezTo>
                    <a:cubicBezTo>
                      <a:pt x="10315" y="9647"/>
                      <a:pt x="10550" y="10196"/>
                      <a:pt x="10706" y="10776"/>
                    </a:cubicBezTo>
                    <a:cubicBezTo>
                      <a:pt x="10848" y="11356"/>
                      <a:pt x="10989" y="11951"/>
                      <a:pt x="11098" y="12563"/>
                    </a:cubicBezTo>
                    <a:cubicBezTo>
                      <a:pt x="11224" y="13158"/>
                      <a:pt x="11333" y="13754"/>
                      <a:pt x="11428" y="14365"/>
                    </a:cubicBezTo>
                    <a:cubicBezTo>
                      <a:pt x="11522" y="14961"/>
                      <a:pt x="11616" y="15572"/>
                      <a:pt x="11694" y="16184"/>
                    </a:cubicBezTo>
                    <a:cubicBezTo>
                      <a:pt x="11882" y="17390"/>
                      <a:pt x="12007" y="18613"/>
                      <a:pt x="12054" y="19820"/>
                    </a:cubicBezTo>
                    <a:cubicBezTo>
                      <a:pt x="12070" y="20431"/>
                      <a:pt x="12070" y="21043"/>
                      <a:pt x="12007" y="21654"/>
                    </a:cubicBezTo>
                    <a:cubicBezTo>
                      <a:pt x="11992" y="21952"/>
                      <a:pt x="11929" y="22249"/>
                      <a:pt x="11866" y="22547"/>
                    </a:cubicBezTo>
                    <a:cubicBezTo>
                      <a:pt x="11788" y="22829"/>
                      <a:pt x="11678" y="23127"/>
                      <a:pt x="11475" y="23347"/>
                    </a:cubicBezTo>
                    <a:lnTo>
                      <a:pt x="11506" y="23394"/>
                    </a:lnTo>
                    <a:cubicBezTo>
                      <a:pt x="11741" y="23174"/>
                      <a:pt x="11898" y="22892"/>
                      <a:pt x="12007" y="22594"/>
                    </a:cubicBezTo>
                    <a:cubicBezTo>
                      <a:pt x="12101" y="22297"/>
                      <a:pt x="12196" y="21999"/>
                      <a:pt x="12243" y="21685"/>
                    </a:cubicBezTo>
                    <a:cubicBezTo>
                      <a:pt x="12352" y="21074"/>
                      <a:pt x="12399" y="20447"/>
                      <a:pt x="12415" y="19820"/>
                    </a:cubicBezTo>
                    <a:cubicBezTo>
                      <a:pt x="12446" y="18582"/>
                      <a:pt x="12352" y="17343"/>
                      <a:pt x="12227" y="16121"/>
                    </a:cubicBezTo>
                    <a:cubicBezTo>
                      <a:pt x="12149" y="15494"/>
                      <a:pt x="12054" y="14883"/>
                      <a:pt x="11960" y="14271"/>
                    </a:cubicBezTo>
                    <a:cubicBezTo>
                      <a:pt x="11851" y="13660"/>
                      <a:pt x="11741" y="13064"/>
                      <a:pt x="11616" y="12453"/>
                    </a:cubicBezTo>
                    <a:cubicBezTo>
                      <a:pt x="11475" y="11842"/>
                      <a:pt x="11333" y="11246"/>
                      <a:pt x="11145" y="10650"/>
                    </a:cubicBezTo>
                    <a:cubicBezTo>
                      <a:pt x="10973" y="10039"/>
                      <a:pt x="10691" y="9444"/>
                      <a:pt x="10362" y="8911"/>
                    </a:cubicBezTo>
                    <a:cubicBezTo>
                      <a:pt x="9719" y="7845"/>
                      <a:pt x="8904" y="6920"/>
                      <a:pt x="8308" y="5854"/>
                    </a:cubicBezTo>
                    <a:cubicBezTo>
                      <a:pt x="7681" y="4804"/>
                      <a:pt x="7148" y="3691"/>
                      <a:pt x="6443" y="2657"/>
                    </a:cubicBezTo>
                    <a:cubicBezTo>
                      <a:pt x="6083" y="2155"/>
                      <a:pt x="5722" y="1653"/>
                      <a:pt x="5267" y="1199"/>
                    </a:cubicBezTo>
                    <a:cubicBezTo>
                      <a:pt x="4829" y="760"/>
                      <a:pt x="4280" y="415"/>
                      <a:pt x="3684" y="227"/>
                    </a:cubicBezTo>
                    <a:cubicBezTo>
                      <a:pt x="3161" y="80"/>
                      <a:pt x="2627" y="1"/>
                      <a:pt x="210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6"/>
              <p:cNvSpPr/>
              <p:nvPr/>
            </p:nvSpPr>
            <p:spPr>
              <a:xfrm>
                <a:off x="1846575" y="2657825"/>
                <a:ext cx="788850" cy="1022850"/>
              </a:xfrm>
              <a:custGeom>
                <a:avLst/>
                <a:gdLst/>
                <a:ahLst/>
                <a:cxnLst/>
                <a:rect l="l" t="t" r="r" b="b"/>
                <a:pathLst>
                  <a:path w="31554" h="40914" extrusionOk="0">
                    <a:moveTo>
                      <a:pt x="5393" y="1"/>
                    </a:moveTo>
                    <a:cubicBezTo>
                      <a:pt x="5299" y="1114"/>
                      <a:pt x="4891" y="2164"/>
                      <a:pt x="4484" y="3198"/>
                    </a:cubicBezTo>
                    <a:cubicBezTo>
                      <a:pt x="4280" y="3716"/>
                      <a:pt x="4076" y="4233"/>
                      <a:pt x="3919" y="4766"/>
                    </a:cubicBezTo>
                    <a:cubicBezTo>
                      <a:pt x="3747" y="5299"/>
                      <a:pt x="3575" y="5832"/>
                      <a:pt x="3371" y="6349"/>
                    </a:cubicBezTo>
                    <a:cubicBezTo>
                      <a:pt x="2979" y="7384"/>
                      <a:pt x="2509" y="8387"/>
                      <a:pt x="1960" y="9359"/>
                    </a:cubicBezTo>
                    <a:cubicBezTo>
                      <a:pt x="1678" y="9844"/>
                      <a:pt x="1396" y="10315"/>
                      <a:pt x="1098" y="10785"/>
                    </a:cubicBezTo>
                    <a:cubicBezTo>
                      <a:pt x="816" y="11271"/>
                      <a:pt x="518" y="11741"/>
                      <a:pt x="299" y="12274"/>
                    </a:cubicBezTo>
                    <a:cubicBezTo>
                      <a:pt x="189" y="12525"/>
                      <a:pt x="111" y="12807"/>
                      <a:pt x="48" y="13089"/>
                    </a:cubicBezTo>
                    <a:cubicBezTo>
                      <a:pt x="1" y="13371"/>
                      <a:pt x="1" y="13669"/>
                      <a:pt x="79" y="13967"/>
                    </a:cubicBezTo>
                    <a:cubicBezTo>
                      <a:pt x="142" y="14249"/>
                      <a:pt x="299" y="14515"/>
                      <a:pt x="487" y="14750"/>
                    </a:cubicBezTo>
                    <a:cubicBezTo>
                      <a:pt x="675" y="14970"/>
                      <a:pt x="879" y="15158"/>
                      <a:pt x="1082" y="15346"/>
                    </a:cubicBezTo>
                    <a:cubicBezTo>
                      <a:pt x="1506" y="15722"/>
                      <a:pt x="1929" y="16083"/>
                      <a:pt x="2399" y="16412"/>
                    </a:cubicBezTo>
                    <a:cubicBezTo>
                      <a:pt x="2854" y="16741"/>
                      <a:pt x="3386" y="16992"/>
                      <a:pt x="3919" y="17149"/>
                    </a:cubicBezTo>
                    <a:cubicBezTo>
                      <a:pt x="4468" y="17321"/>
                      <a:pt x="5017" y="17446"/>
                      <a:pt x="5550" y="17588"/>
                    </a:cubicBezTo>
                    <a:cubicBezTo>
                      <a:pt x="5816" y="17666"/>
                      <a:pt x="6067" y="17729"/>
                      <a:pt x="6318" y="17838"/>
                    </a:cubicBezTo>
                    <a:cubicBezTo>
                      <a:pt x="6568" y="17932"/>
                      <a:pt x="6788" y="18042"/>
                      <a:pt x="6850" y="18262"/>
                    </a:cubicBezTo>
                    <a:cubicBezTo>
                      <a:pt x="6913" y="18481"/>
                      <a:pt x="6945" y="18779"/>
                      <a:pt x="6992" y="19045"/>
                    </a:cubicBezTo>
                    <a:cubicBezTo>
                      <a:pt x="7023" y="19312"/>
                      <a:pt x="7023" y="19578"/>
                      <a:pt x="6992" y="19845"/>
                    </a:cubicBezTo>
                    <a:cubicBezTo>
                      <a:pt x="6945" y="20378"/>
                      <a:pt x="6788" y="20910"/>
                      <a:pt x="6553" y="21381"/>
                    </a:cubicBezTo>
                    <a:lnTo>
                      <a:pt x="6537" y="21428"/>
                    </a:lnTo>
                    <a:lnTo>
                      <a:pt x="6537" y="21459"/>
                    </a:lnTo>
                    <a:cubicBezTo>
                      <a:pt x="6568" y="22008"/>
                      <a:pt x="6662" y="22525"/>
                      <a:pt x="6866" y="23027"/>
                    </a:cubicBezTo>
                    <a:cubicBezTo>
                      <a:pt x="6976" y="23277"/>
                      <a:pt x="7117" y="23512"/>
                      <a:pt x="7305" y="23732"/>
                    </a:cubicBezTo>
                    <a:cubicBezTo>
                      <a:pt x="7509" y="23951"/>
                      <a:pt x="7760" y="24077"/>
                      <a:pt x="7995" y="24202"/>
                    </a:cubicBezTo>
                    <a:cubicBezTo>
                      <a:pt x="8481" y="24422"/>
                      <a:pt x="8982" y="24578"/>
                      <a:pt x="9484" y="24704"/>
                    </a:cubicBezTo>
                    <a:cubicBezTo>
                      <a:pt x="9938" y="24817"/>
                      <a:pt x="10392" y="24918"/>
                      <a:pt x="10858" y="24994"/>
                    </a:cubicBezTo>
                    <a:lnTo>
                      <a:pt x="10858" y="24994"/>
                    </a:lnTo>
                    <a:lnTo>
                      <a:pt x="10952" y="25530"/>
                    </a:lnTo>
                    <a:lnTo>
                      <a:pt x="10952" y="25530"/>
                    </a:lnTo>
                    <a:cubicBezTo>
                      <a:pt x="10630" y="25584"/>
                      <a:pt x="10329" y="25701"/>
                      <a:pt x="10048" y="25879"/>
                    </a:cubicBezTo>
                    <a:cubicBezTo>
                      <a:pt x="9876" y="25989"/>
                      <a:pt x="9735" y="26130"/>
                      <a:pt x="9594" y="26302"/>
                    </a:cubicBezTo>
                    <a:cubicBezTo>
                      <a:pt x="9484" y="26459"/>
                      <a:pt x="9374" y="26647"/>
                      <a:pt x="9311" y="26835"/>
                    </a:cubicBezTo>
                    <a:cubicBezTo>
                      <a:pt x="9186" y="27227"/>
                      <a:pt x="9155" y="27619"/>
                      <a:pt x="9186" y="27995"/>
                    </a:cubicBezTo>
                    <a:cubicBezTo>
                      <a:pt x="9217" y="28387"/>
                      <a:pt x="9296" y="28779"/>
                      <a:pt x="9499" y="29140"/>
                    </a:cubicBezTo>
                    <a:cubicBezTo>
                      <a:pt x="9703" y="29500"/>
                      <a:pt x="10064" y="29798"/>
                      <a:pt x="10487" y="29892"/>
                    </a:cubicBezTo>
                    <a:cubicBezTo>
                      <a:pt x="10894" y="29986"/>
                      <a:pt x="11239" y="29955"/>
                      <a:pt x="11506" y="30080"/>
                    </a:cubicBezTo>
                    <a:cubicBezTo>
                      <a:pt x="11772" y="30205"/>
                      <a:pt x="11976" y="30440"/>
                      <a:pt x="12195" y="30738"/>
                    </a:cubicBezTo>
                    <a:cubicBezTo>
                      <a:pt x="12399" y="31020"/>
                      <a:pt x="12572" y="31303"/>
                      <a:pt x="12650" y="31600"/>
                    </a:cubicBezTo>
                    <a:cubicBezTo>
                      <a:pt x="12791" y="32212"/>
                      <a:pt x="12540" y="32917"/>
                      <a:pt x="12462" y="33669"/>
                    </a:cubicBezTo>
                    <a:cubicBezTo>
                      <a:pt x="12384" y="34406"/>
                      <a:pt x="12399" y="35174"/>
                      <a:pt x="12556" y="35911"/>
                    </a:cubicBezTo>
                    <a:cubicBezTo>
                      <a:pt x="12713" y="36663"/>
                      <a:pt x="13026" y="37369"/>
                      <a:pt x="13449" y="37995"/>
                    </a:cubicBezTo>
                    <a:cubicBezTo>
                      <a:pt x="13873" y="38622"/>
                      <a:pt x="14406" y="39171"/>
                      <a:pt x="15001" y="39626"/>
                    </a:cubicBezTo>
                    <a:cubicBezTo>
                      <a:pt x="15581" y="40080"/>
                      <a:pt x="16271" y="40456"/>
                      <a:pt x="17007" y="40644"/>
                    </a:cubicBezTo>
                    <a:cubicBezTo>
                      <a:pt x="17660" y="40843"/>
                      <a:pt x="18338" y="40913"/>
                      <a:pt x="19018" y="40913"/>
                    </a:cubicBezTo>
                    <a:cubicBezTo>
                      <a:pt x="19090" y="40913"/>
                      <a:pt x="19161" y="40912"/>
                      <a:pt x="19233" y="40911"/>
                    </a:cubicBezTo>
                    <a:cubicBezTo>
                      <a:pt x="20707" y="40848"/>
                      <a:pt x="22149" y="40503"/>
                      <a:pt x="23528" y="40017"/>
                    </a:cubicBezTo>
                    <a:cubicBezTo>
                      <a:pt x="24907" y="39532"/>
                      <a:pt x="26240" y="38936"/>
                      <a:pt x="27541" y="38309"/>
                    </a:cubicBezTo>
                    <a:cubicBezTo>
                      <a:pt x="28857" y="37698"/>
                      <a:pt x="30158" y="37055"/>
                      <a:pt x="31553" y="36648"/>
                    </a:cubicBezTo>
                    <a:lnTo>
                      <a:pt x="31538" y="36585"/>
                    </a:lnTo>
                    <a:cubicBezTo>
                      <a:pt x="30127" y="36945"/>
                      <a:pt x="28779" y="37525"/>
                      <a:pt x="27447" y="38090"/>
                    </a:cubicBezTo>
                    <a:cubicBezTo>
                      <a:pt x="26114" y="38669"/>
                      <a:pt x="24782" y="39234"/>
                      <a:pt x="23418" y="39673"/>
                    </a:cubicBezTo>
                    <a:cubicBezTo>
                      <a:pt x="22039" y="40096"/>
                      <a:pt x="20628" y="40441"/>
                      <a:pt x="19218" y="40456"/>
                    </a:cubicBezTo>
                    <a:cubicBezTo>
                      <a:pt x="18512" y="40456"/>
                      <a:pt x="17807" y="40378"/>
                      <a:pt x="17133" y="40174"/>
                    </a:cubicBezTo>
                    <a:cubicBezTo>
                      <a:pt x="16475" y="39986"/>
                      <a:pt x="15863" y="39657"/>
                      <a:pt x="15315" y="39218"/>
                    </a:cubicBezTo>
                    <a:cubicBezTo>
                      <a:pt x="14202" y="38356"/>
                      <a:pt x="13371" y="37165"/>
                      <a:pt x="13089" y="35801"/>
                    </a:cubicBezTo>
                    <a:cubicBezTo>
                      <a:pt x="12948" y="35127"/>
                      <a:pt x="12916" y="34422"/>
                      <a:pt x="12995" y="33716"/>
                    </a:cubicBezTo>
                    <a:cubicBezTo>
                      <a:pt x="13026" y="33372"/>
                      <a:pt x="13089" y="33042"/>
                      <a:pt x="13152" y="32666"/>
                    </a:cubicBezTo>
                    <a:cubicBezTo>
                      <a:pt x="13214" y="32290"/>
                      <a:pt x="13246" y="31883"/>
                      <a:pt x="13136" y="31475"/>
                    </a:cubicBezTo>
                    <a:cubicBezTo>
                      <a:pt x="13042" y="31067"/>
                      <a:pt x="12822" y="30738"/>
                      <a:pt x="12603" y="30440"/>
                    </a:cubicBezTo>
                    <a:cubicBezTo>
                      <a:pt x="12384" y="30143"/>
                      <a:pt x="12101" y="29814"/>
                      <a:pt x="11694" y="29641"/>
                    </a:cubicBezTo>
                    <a:cubicBezTo>
                      <a:pt x="11302" y="29453"/>
                      <a:pt x="10879" y="29500"/>
                      <a:pt x="10597" y="29437"/>
                    </a:cubicBezTo>
                    <a:cubicBezTo>
                      <a:pt x="10440" y="29390"/>
                      <a:pt x="10315" y="29343"/>
                      <a:pt x="10189" y="29249"/>
                    </a:cubicBezTo>
                    <a:cubicBezTo>
                      <a:pt x="10079" y="29155"/>
                      <a:pt x="9985" y="29045"/>
                      <a:pt x="9891" y="28904"/>
                    </a:cubicBezTo>
                    <a:cubicBezTo>
                      <a:pt x="9594" y="28356"/>
                      <a:pt x="9546" y="27603"/>
                      <a:pt x="9735" y="26976"/>
                    </a:cubicBezTo>
                    <a:cubicBezTo>
                      <a:pt x="9782" y="26820"/>
                      <a:pt x="9860" y="26679"/>
                      <a:pt x="9938" y="26553"/>
                    </a:cubicBezTo>
                    <a:cubicBezTo>
                      <a:pt x="10032" y="26428"/>
                      <a:pt x="10158" y="26318"/>
                      <a:pt x="10283" y="26240"/>
                    </a:cubicBezTo>
                    <a:cubicBezTo>
                      <a:pt x="10550" y="26052"/>
                      <a:pt x="10894" y="25942"/>
                      <a:pt x="11192" y="25911"/>
                    </a:cubicBezTo>
                    <a:lnTo>
                      <a:pt x="11427" y="25895"/>
                    </a:lnTo>
                    <a:lnTo>
                      <a:pt x="11396" y="25675"/>
                    </a:lnTo>
                    <a:lnTo>
                      <a:pt x="11239" y="24782"/>
                    </a:lnTo>
                    <a:lnTo>
                      <a:pt x="11208" y="24641"/>
                    </a:lnTo>
                    <a:lnTo>
                      <a:pt x="11067" y="24610"/>
                    </a:lnTo>
                    <a:cubicBezTo>
                      <a:pt x="10565" y="24547"/>
                      <a:pt x="10064" y="24437"/>
                      <a:pt x="9578" y="24327"/>
                    </a:cubicBezTo>
                    <a:cubicBezTo>
                      <a:pt x="9092" y="24202"/>
                      <a:pt x="8606" y="24061"/>
                      <a:pt x="8151" y="23857"/>
                    </a:cubicBezTo>
                    <a:cubicBezTo>
                      <a:pt x="7932" y="23763"/>
                      <a:pt x="7728" y="23638"/>
                      <a:pt x="7587" y="23481"/>
                    </a:cubicBezTo>
                    <a:cubicBezTo>
                      <a:pt x="7430" y="23309"/>
                      <a:pt x="7305" y="23105"/>
                      <a:pt x="7211" y="22885"/>
                    </a:cubicBezTo>
                    <a:cubicBezTo>
                      <a:pt x="7013" y="22459"/>
                      <a:pt x="6918" y="21958"/>
                      <a:pt x="6885" y="21498"/>
                    </a:cubicBezTo>
                    <a:lnTo>
                      <a:pt x="6885" y="21498"/>
                    </a:lnTo>
                    <a:cubicBezTo>
                      <a:pt x="7125" y="20977"/>
                      <a:pt x="7275" y="20442"/>
                      <a:pt x="7336" y="19876"/>
                    </a:cubicBezTo>
                    <a:cubicBezTo>
                      <a:pt x="7352" y="19594"/>
                      <a:pt x="7352" y="19296"/>
                      <a:pt x="7305" y="18998"/>
                    </a:cubicBezTo>
                    <a:cubicBezTo>
                      <a:pt x="7258" y="18732"/>
                      <a:pt x="7242" y="18465"/>
                      <a:pt x="7148" y="18152"/>
                    </a:cubicBezTo>
                    <a:cubicBezTo>
                      <a:pt x="7086" y="17995"/>
                      <a:pt x="6976" y="17838"/>
                      <a:pt x="6835" y="17760"/>
                    </a:cubicBezTo>
                    <a:cubicBezTo>
                      <a:pt x="6709" y="17666"/>
                      <a:pt x="6568" y="17588"/>
                      <a:pt x="6443" y="17541"/>
                    </a:cubicBezTo>
                    <a:cubicBezTo>
                      <a:pt x="6161" y="17446"/>
                      <a:pt x="5894" y="17368"/>
                      <a:pt x="5628" y="17290"/>
                    </a:cubicBezTo>
                    <a:cubicBezTo>
                      <a:pt x="5079" y="17149"/>
                      <a:pt x="4531" y="17039"/>
                      <a:pt x="4013" y="16882"/>
                    </a:cubicBezTo>
                    <a:cubicBezTo>
                      <a:pt x="2948" y="16584"/>
                      <a:pt x="2086" y="15895"/>
                      <a:pt x="1255" y="15158"/>
                    </a:cubicBezTo>
                    <a:cubicBezTo>
                      <a:pt x="1051" y="14970"/>
                      <a:pt x="847" y="14782"/>
                      <a:pt x="675" y="14578"/>
                    </a:cubicBezTo>
                    <a:cubicBezTo>
                      <a:pt x="502" y="14374"/>
                      <a:pt x="361" y="14155"/>
                      <a:pt x="299" y="13904"/>
                    </a:cubicBezTo>
                    <a:cubicBezTo>
                      <a:pt x="236" y="13653"/>
                      <a:pt x="236" y="13387"/>
                      <a:pt x="267" y="13120"/>
                    </a:cubicBezTo>
                    <a:cubicBezTo>
                      <a:pt x="314" y="12870"/>
                      <a:pt x="393" y="12603"/>
                      <a:pt x="502" y="12352"/>
                    </a:cubicBezTo>
                    <a:cubicBezTo>
                      <a:pt x="706" y="11851"/>
                      <a:pt x="988" y="11365"/>
                      <a:pt x="1270" y="10879"/>
                    </a:cubicBezTo>
                    <a:cubicBezTo>
                      <a:pt x="1553" y="10409"/>
                      <a:pt x="1835" y="9923"/>
                      <a:pt x="2101" y="9437"/>
                    </a:cubicBezTo>
                    <a:cubicBezTo>
                      <a:pt x="2650" y="8465"/>
                      <a:pt x="3120" y="7446"/>
                      <a:pt x="3496" y="6396"/>
                    </a:cubicBezTo>
                    <a:cubicBezTo>
                      <a:pt x="3684" y="5863"/>
                      <a:pt x="3857" y="5330"/>
                      <a:pt x="4013" y="4797"/>
                    </a:cubicBezTo>
                    <a:cubicBezTo>
                      <a:pt x="4186" y="4280"/>
                      <a:pt x="4374" y="3747"/>
                      <a:pt x="4578" y="3230"/>
                    </a:cubicBezTo>
                    <a:cubicBezTo>
                      <a:pt x="4954" y="2195"/>
                      <a:pt x="5361" y="1129"/>
                      <a:pt x="5440" y="17"/>
                    </a:cubicBezTo>
                    <a:lnTo>
                      <a:pt x="5393"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6"/>
              <p:cNvSpPr/>
              <p:nvPr/>
            </p:nvSpPr>
            <p:spPr>
              <a:xfrm>
                <a:off x="1919075" y="1918400"/>
                <a:ext cx="67025" cy="596050"/>
              </a:xfrm>
              <a:custGeom>
                <a:avLst/>
                <a:gdLst/>
                <a:ahLst/>
                <a:cxnLst/>
                <a:rect l="l" t="t" r="r" b="b"/>
                <a:pathLst>
                  <a:path w="2681" h="23842" extrusionOk="0">
                    <a:moveTo>
                      <a:pt x="2289" y="0"/>
                    </a:moveTo>
                    <a:cubicBezTo>
                      <a:pt x="1380" y="1834"/>
                      <a:pt x="784" y="3809"/>
                      <a:pt x="424" y="5831"/>
                    </a:cubicBezTo>
                    <a:cubicBezTo>
                      <a:pt x="48" y="7853"/>
                      <a:pt x="1" y="9922"/>
                      <a:pt x="79" y="11960"/>
                    </a:cubicBezTo>
                    <a:cubicBezTo>
                      <a:pt x="173" y="14013"/>
                      <a:pt x="345" y="16067"/>
                      <a:pt x="847" y="18073"/>
                    </a:cubicBezTo>
                    <a:cubicBezTo>
                      <a:pt x="988" y="18559"/>
                      <a:pt x="1129" y="19076"/>
                      <a:pt x="1349" y="19562"/>
                    </a:cubicBezTo>
                    <a:cubicBezTo>
                      <a:pt x="1474" y="19797"/>
                      <a:pt x="1599" y="20032"/>
                      <a:pt x="1740" y="20252"/>
                    </a:cubicBezTo>
                    <a:cubicBezTo>
                      <a:pt x="1881" y="20471"/>
                      <a:pt x="2023" y="20659"/>
                      <a:pt x="2132" y="20879"/>
                    </a:cubicBezTo>
                    <a:cubicBezTo>
                      <a:pt x="2336" y="21302"/>
                      <a:pt x="2399" y="21803"/>
                      <a:pt x="2446" y="22305"/>
                    </a:cubicBezTo>
                    <a:cubicBezTo>
                      <a:pt x="2493" y="22807"/>
                      <a:pt x="2477" y="23324"/>
                      <a:pt x="2493" y="23825"/>
                    </a:cubicBezTo>
                    <a:lnTo>
                      <a:pt x="2540" y="23841"/>
                    </a:lnTo>
                    <a:cubicBezTo>
                      <a:pt x="2603" y="23324"/>
                      <a:pt x="2665" y="22822"/>
                      <a:pt x="2681" y="22305"/>
                    </a:cubicBezTo>
                    <a:cubicBezTo>
                      <a:pt x="2681" y="21788"/>
                      <a:pt x="2665" y="21255"/>
                      <a:pt x="2461" y="20738"/>
                    </a:cubicBezTo>
                    <a:cubicBezTo>
                      <a:pt x="2367" y="20471"/>
                      <a:pt x="2226" y="20252"/>
                      <a:pt x="2101" y="20032"/>
                    </a:cubicBezTo>
                    <a:cubicBezTo>
                      <a:pt x="1976" y="19813"/>
                      <a:pt x="1866" y="19593"/>
                      <a:pt x="1772" y="19374"/>
                    </a:cubicBezTo>
                    <a:cubicBezTo>
                      <a:pt x="1584" y="18919"/>
                      <a:pt x="1474" y="18433"/>
                      <a:pt x="1364" y="17948"/>
                    </a:cubicBezTo>
                    <a:cubicBezTo>
                      <a:pt x="925" y="15973"/>
                      <a:pt x="643" y="13966"/>
                      <a:pt x="502" y="11944"/>
                    </a:cubicBezTo>
                    <a:cubicBezTo>
                      <a:pt x="377" y="9907"/>
                      <a:pt x="361" y="7869"/>
                      <a:pt x="675" y="5863"/>
                    </a:cubicBezTo>
                    <a:cubicBezTo>
                      <a:pt x="972" y="3856"/>
                      <a:pt x="1505" y="1881"/>
                      <a:pt x="2336" y="16"/>
                    </a:cubicBezTo>
                    <a:lnTo>
                      <a:pt x="2289"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2" name="Google Shape;692;p6"/>
            <p:cNvSpPr/>
            <p:nvPr/>
          </p:nvSpPr>
          <p:spPr>
            <a:xfrm>
              <a:off x="8390253" y="3625693"/>
              <a:ext cx="486411" cy="1517811"/>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3" name="Google Shape;693;p6">
            <a:hlinkClick r:id="rId9"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6">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6">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1000"/>
                                        <p:tgtEl>
                                          <p:spTgt spid="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7"/>
          <p:cNvPicPr preferRelativeResize="0"/>
          <p:nvPr/>
        </p:nvPicPr>
        <p:blipFill rotWithShape="1">
          <a:blip r:embed="rId3">
            <a:alphaModFix amt="60000"/>
          </a:blip>
          <a:srcRect/>
          <a:stretch/>
        </p:blipFill>
        <p:spPr>
          <a:xfrm rot="-487117">
            <a:off x="7123241" y="4109069"/>
            <a:ext cx="223202" cy="223203"/>
          </a:xfrm>
          <a:prstGeom prst="rect">
            <a:avLst/>
          </a:prstGeom>
          <a:noFill/>
          <a:ln>
            <a:noFill/>
          </a:ln>
        </p:spPr>
      </p:pic>
      <p:pic>
        <p:nvPicPr>
          <p:cNvPr id="701" name="Google Shape;701;p7"/>
          <p:cNvPicPr preferRelativeResize="0"/>
          <p:nvPr/>
        </p:nvPicPr>
        <p:blipFill rotWithShape="1">
          <a:blip r:embed="rId4">
            <a:alphaModFix amt="60000"/>
          </a:blip>
          <a:srcRect/>
          <a:stretch/>
        </p:blipFill>
        <p:spPr>
          <a:xfrm rot="-487117">
            <a:off x="1527591" y="733344"/>
            <a:ext cx="223202" cy="223203"/>
          </a:xfrm>
          <a:prstGeom prst="rect">
            <a:avLst/>
          </a:prstGeom>
          <a:noFill/>
          <a:ln>
            <a:noFill/>
          </a:ln>
        </p:spPr>
      </p:pic>
      <p:sp>
        <p:nvSpPr>
          <p:cNvPr id="702" name="Google Shape;702;p7"/>
          <p:cNvSpPr txBox="1">
            <a:spLocks noGrp="1"/>
          </p:cNvSpPr>
          <p:nvPr>
            <p:ph type="title"/>
          </p:nvPr>
        </p:nvSpPr>
        <p:spPr>
          <a:xfrm>
            <a:off x="809250" y="1860363"/>
            <a:ext cx="7525500" cy="1344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What is the </a:t>
            </a:r>
            <a:br>
              <a:rPr lang="en"/>
            </a:br>
            <a:r>
              <a:rPr lang="en"/>
              <a:t>Mind-Body Connection?</a:t>
            </a:r>
            <a:endParaRPr/>
          </a:p>
        </p:txBody>
      </p:sp>
      <p:sp>
        <p:nvSpPr>
          <p:cNvPr id="703" name="Google Shape;703;p7"/>
          <p:cNvSpPr txBox="1">
            <a:spLocks noGrp="1"/>
          </p:cNvSpPr>
          <p:nvPr>
            <p:ph type="subTitle" idx="1"/>
          </p:nvPr>
        </p:nvSpPr>
        <p:spPr>
          <a:xfrm>
            <a:off x="5361487" y="4346925"/>
            <a:ext cx="3746700" cy="76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(Lemon &amp; Wagner, 2013; Selhub, 2007)</a:t>
            </a:r>
            <a:endParaRPr/>
          </a:p>
        </p:txBody>
      </p:sp>
      <p:sp>
        <p:nvSpPr>
          <p:cNvPr id="704" name="Google Shape;704;p7">
            <a:hlinkClick r:id="rId5"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7">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7">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1000"/>
                                        <p:tgtEl>
                                          <p:spTgt spid="702"/>
                                        </p:tgtEl>
                                      </p:cBhvr>
                                    </p:animEffect>
                                  </p:childTnLst>
                                </p:cTn>
                              </p:par>
                              <p:par>
                                <p:cTn id="8" presetID="10" presetClass="entr" presetSubtype="0" fill="hold" nodeType="withEffect">
                                  <p:stCondLst>
                                    <p:cond delay="0"/>
                                  </p:stCondLst>
                                  <p:childTnLst>
                                    <p:set>
                                      <p:cBhvr>
                                        <p:cTn id="9" dur="1" fill="hold">
                                          <p:stCondLst>
                                            <p:cond delay="0"/>
                                          </p:stCondLst>
                                        </p:cTn>
                                        <p:tgtEl>
                                          <p:spTgt spid="703"/>
                                        </p:tgtEl>
                                        <p:attrNameLst>
                                          <p:attrName>style.visibility</p:attrName>
                                        </p:attrNameLst>
                                      </p:cBhvr>
                                      <p:to>
                                        <p:strVal val="visible"/>
                                      </p:to>
                                    </p:set>
                                    <p:animEffect transition="in" filter="fade">
                                      <p:cBhvr>
                                        <p:cTn id="10" dur="1000"/>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tel Watercolor Mental Health Clinic by Slidesgo">
  <a:themeElements>
    <a:clrScheme name="Simple Light">
      <a:dk1>
        <a:srgbClr val="000000"/>
      </a:dk1>
      <a:lt1>
        <a:srgbClr val="F5F0EC"/>
      </a:lt1>
      <a:dk2>
        <a:srgbClr val="659DA9"/>
      </a:dk2>
      <a:lt2>
        <a:srgbClr val="EDCB69"/>
      </a:lt2>
      <a:accent1>
        <a:srgbClr val="385A93"/>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4377</Words>
  <Application>Microsoft Office PowerPoint</Application>
  <PresentationFormat>On-screen Show (16:9)</PresentationFormat>
  <Paragraphs>308</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Georgia</vt:lpstr>
      <vt:lpstr>PT Sans</vt:lpstr>
      <vt:lpstr>Roboto Condensed Light</vt:lpstr>
      <vt:lpstr>Arial</vt:lpstr>
      <vt:lpstr>Calibri</vt:lpstr>
      <vt:lpstr>Cambay</vt:lpstr>
      <vt:lpstr>DM Serif Text</vt:lpstr>
      <vt:lpstr>Averia Libre</vt:lpstr>
      <vt:lpstr>Pastel Watercolor Mental Health Clinic by Slidesgo</vt:lpstr>
      <vt:lpstr>The Chill Project by AHN Mind-Body Connection   Supporting students through mind-body connection by regulating the nervous system</vt:lpstr>
      <vt:lpstr>Mind-Body Connection</vt:lpstr>
      <vt:lpstr>Objectives</vt:lpstr>
      <vt:lpstr>About Me</vt:lpstr>
      <vt:lpstr>Journey to the Heart  by Melody Beattie</vt:lpstr>
      <vt:lpstr>Definitions</vt:lpstr>
      <vt:lpstr>Other Definitions - specific to Polyvagal Theory (Porges)</vt:lpstr>
      <vt:lpstr>Mind-Body Connection</vt:lpstr>
      <vt:lpstr>What is the  Mind-Body Connection?</vt:lpstr>
      <vt:lpstr>The Nervous System</vt:lpstr>
      <vt:lpstr>The Brain</vt:lpstr>
      <vt:lpstr>Fight/Flight/Freeze</vt:lpstr>
      <vt:lpstr>Somatic </vt:lpstr>
      <vt:lpstr>Some Somatic Techniques</vt:lpstr>
      <vt:lpstr>Books, Visuals, Tangibles</vt:lpstr>
      <vt:lpstr>1. Allow Time and Space to Regulate</vt:lpstr>
      <vt:lpstr>2. Co-Regulation</vt:lpstr>
      <vt:lpstr>3. Asking the Right Questions the Right Way</vt:lpstr>
      <vt:lpstr>4. Books, Visuals, Tangibles</vt:lpstr>
      <vt:lpstr>PowerPoint Presentation</vt:lpstr>
      <vt:lpstr>Breath Work</vt:lpstr>
      <vt:lpstr>Let’s Practice</vt:lpstr>
      <vt:lpstr>Mini Slow Flow </vt:lpstr>
      <vt:lpstr>Yoga Nidra</vt:lpstr>
      <vt:lpstr>Yoga Nidra</vt:lpstr>
      <vt:lpstr>References</vt:lpstr>
      <vt:lpstr>References</vt:lpstr>
      <vt:lpstr>QR for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Chill Project by AHN Mind-Body Connection   Supporting students through mind-body connection by regulating the nervous system</dc:title>
  <dc:creator>Cutler, Isabelle</dc:creator>
  <cp:lastModifiedBy>Nymick, Emily (AHN)</cp:lastModifiedBy>
  <cp:revision>1</cp:revision>
  <dcterms:modified xsi:type="dcterms:W3CDTF">2023-10-06T14:28:09Z</dcterms:modified>
</cp:coreProperties>
</file>