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41"/>
  </p:notesMasterIdLst>
  <p:sldIdLst>
    <p:sldId id="264" r:id="rId2"/>
    <p:sldId id="257" r:id="rId3"/>
    <p:sldId id="260" r:id="rId4"/>
    <p:sldId id="259" r:id="rId5"/>
    <p:sldId id="258" r:id="rId6"/>
    <p:sldId id="279" r:id="rId7"/>
    <p:sldId id="261" r:id="rId8"/>
    <p:sldId id="267" r:id="rId9"/>
    <p:sldId id="271" r:id="rId10"/>
    <p:sldId id="268" r:id="rId11"/>
    <p:sldId id="270" r:id="rId12"/>
    <p:sldId id="278" r:id="rId13"/>
    <p:sldId id="273" r:id="rId14"/>
    <p:sldId id="499" r:id="rId15"/>
    <p:sldId id="266" r:id="rId16"/>
    <p:sldId id="274" r:id="rId17"/>
    <p:sldId id="275" r:id="rId18"/>
    <p:sldId id="276" r:id="rId19"/>
    <p:sldId id="277" r:id="rId20"/>
    <p:sldId id="283" r:id="rId21"/>
    <p:sldId id="284" r:id="rId22"/>
    <p:sldId id="290" r:id="rId23"/>
    <p:sldId id="498" r:id="rId24"/>
    <p:sldId id="497" r:id="rId25"/>
    <p:sldId id="323" r:id="rId26"/>
    <p:sldId id="493" r:id="rId27"/>
    <p:sldId id="494" r:id="rId28"/>
    <p:sldId id="495" r:id="rId29"/>
    <p:sldId id="296" r:id="rId30"/>
    <p:sldId id="342" r:id="rId31"/>
    <p:sldId id="344" r:id="rId32"/>
    <p:sldId id="269" r:id="rId33"/>
    <p:sldId id="286" r:id="rId34"/>
    <p:sldId id="312" r:id="rId35"/>
    <p:sldId id="287" r:id="rId36"/>
    <p:sldId id="288" r:id="rId37"/>
    <p:sldId id="345" r:id="rId38"/>
    <p:sldId id="346" r:id="rId39"/>
    <p:sldId id="34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5634" autoAdjust="0"/>
  </p:normalViewPr>
  <p:slideViewPr>
    <p:cSldViewPr snapToGrid="0">
      <p:cViewPr varScale="1">
        <p:scale>
          <a:sx n="91" d="100"/>
          <a:sy n="91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C83E1-C06B-4BE5-BAFC-10C07B4188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335702-3B9C-4A7A-9045-5A4EF788090C}">
      <dgm:prSet/>
      <dgm:spPr/>
      <dgm:t>
        <a:bodyPr/>
        <a:lstStyle/>
        <a:p>
          <a:r>
            <a:rPr lang="en-US" dirty="0"/>
            <a:t>Patient Blood Management</a:t>
          </a:r>
        </a:p>
      </dgm:t>
    </dgm:pt>
    <dgm:pt modelId="{E15687F8-320C-4928-B484-C2260DF8C2C1}" type="parTrans" cxnId="{4357F5B5-0EB4-4D65-B998-0E94A62FD238}">
      <dgm:prSet/>
      <dgm:spPr/>
      <dgm:t>
        <a:bodyPr/>
        <a:lstStyle/>
        <a:p>
          <a:endParaRPr lang="en-US"/>
        </a:p>
      </dgm:t>
    </dgm:pt>
    <dgm:pt modelId="{10EEE601-B1C7-4261-B50D-0B27A51BA057}" type="sibTrans" cxnId="{4357F5B5-0EB4-4D65-B998-0E94A62FD238}">
      <dgm:prSet/>
      <dgm:spPr/>
      <dgm:t>
        <a:bodyPr/>
        <a:lstStyle/>
        <a:p>
          <a:endParaRPr lang="en-US"/>
        </a:p>
      </dgm:t>
    </dgm:pt>
    <dgm:pt modelId="{A48559CC-0A9C-44C0-8142-4729A3B34616}">
      <dgm:prSet/>
      <dgm:spPr/>
      <dgm:t>
        <a:bodyPr/>
        <a:lstStyle/>
        <a:p>
          <a:r>
            <a:rPr lang="en-US" dirty="0"/>
            <a:t>Bloodless Medicine</a:t>
          </a:r>
        </a:p>
      </dgm:t>
    </dgm:pt>
    <dgm:pt modelId="{E23CBAA4-29F6-476B-819B-788AA454510A}" type="parTrans" cxnId="{6F6747CD-FF7E-43F6-B9A4-9ADF11ADBD90}">
      <dgm:prSet/>
      <dgm:spPr/>
      <dgm:t>
        <a:bodyPr/>
        <a:lstStyle/>
        <a:p>
          <a:endParaRPr lang="en-US"/>
        </a:p>
      </dgm:t>
    </dgm:pt>
    <dgm:pt modelId="{CBDEFC39-D2CC-42BE-8C62-435363918E39}" type="sibTrans" cxnId="{6F6747CD-FF7E-43F6-B9A4-9ADF11ADBD90}">
      <dgm:prSet/>
      <dgm:spPr/>
      <dgm:t>
        <a:bodyPr/>
        <a:lstStyle/>
        <a:p>
          <a:endParaRPr lang="en-US"/>
        </a:p>
      </dgm:t>
    </dgm:pt>
    <dgm:pt modelId="{DE73E6EA-65E4-4522-BACF-78BD5D774B94}">
      <dgm:prSet/>
      <dgm:spPr/>
      <dgm:t>
        <a:bodyPr/>
        <a:lstStyle/>
        <a:p>
          <a:r>
            <a:rPr lang="en-US" dirty="0"/>
            <a:t>Anemia</a:t>
          </a:r>
        </a:p>
      </dgm:t>
    </dgm:pt>
    <dgm:pt modelId="{B37DF5B5-D517-4109-BBFC-5CFF27A1C7EE}" type="parTrans" cxnId="{575A5DDC-3715-4D0A-BC92-35174BC81330}">
      <dgm:prSet/>
      <dgm:spPr/>
      <dgm:t>
        <a:bodyPr/>
        <a:lstStyle/>
        <a:p>
          <a:endParaRPr lang="en-US"/>
        </a:p>
      </dgm:t>
    </dgm:pt>
    <dgm:pt modelId="{0BA52851-1FC2-4882-9BB4-913421B88F14}" type="sibTrans" cxnId="{575A5DDC-3715-4D0A-BC92-35174BC81330}">
      <dgm:prSet/>
      <dgm:spPr/>
      <dgm:t>
        <a:bodyPr/>
        <a:lstStyle/>
        <a:p>
          <a:endParaRPr lang="en-US"/>
        </a:p>
      </dgm:t>
    </dgm:pt>
    <dgm:pt modelId="{9DF09D4D-B69F-4559-BFDD-942BF6790184}">
      <dgm:prSet/>
      <dgm:spPr/>
      <dgm:t>
        <a:bodyPr/>
        <a:lstStyle/>
        <a:p>
          <a:r>
            <a:rPr lang="en-US" dirty="0"/>
            <a:t>Consults/Support</a:t>
          </a:r>
        </a:p>
      </dgm:t>
    </dgm:pt>
    <dgm:pt modelId="{0B255BC1-FAA4-4C2F-9BB5-2BB755ED07B0}" type="parTrans" cxnId="{72B601BD-1B5E-4CA3-800E-0577C9988058}">
      <dgm:prSet/>
      <dgm:spPr/>
      <dgm:t>
        <a:bodyPr/>
        <a:lstStyle/>
        <a:p>
          <a:endParaRPr lang="en-US"/>
        </a:p>
      </dgm:t>
    </dgm:pt>
    <dgm:pt modelId="{5E6B453C-AB13-43BB-9844-7A477B4871CF}" type="sibTrans" cxnId="{72B601BD-1B5E-4CA3-800E-0577C9988058}">
      <dgm:prSet/>
      <dgm:spPr/>
      <dgm:t>
        <a:bodyPr/>
        <a:lstStyle/>
        <a:p>
          <a:endParaRPr lang="en-US"/>
        </a:p>
      </dgm:t>
    </dgm:pt>
    <dgm:pt modelId="{7C622CFE-6C4A-4C2B-B936-750E4E1CA2CF}">
      <dgm:prSet/>
      <dgm:spPr/>
      <dgm:t>
        <a:bodyPr/>
        <a:lstStyle/>
        <a:p>
          <a:r>
            <a:rPr lang="en-US" dirty="0"/>
            <a:t>Questions?</a:t>
          </a:r>
        </a:p>
      </dgm:t>
    </dgm:pt>
    <dgm:pt modelId="{E5D6657C-E71D-4D34-B685-24FDC0C38B5C}" type="parTrans" cxnId="{BDFDEA36-9395-467C-A96A-22E16399053C}">
      <dgm:prSet/>
      <dgm:spPr/>
      <dgm:t>
        <a:bodyPr/>
        <a:lstStyle/>
        <a:p>
          <a:endParaRPr lang="en-US"/>
        </a:p>
      </dgm:t>
    </dgm:pt>
    <dgm:pt modelId="{751E10BA-3571-47FE-A802-00DB8328FE66}" type="sibTrans" cxnId="{BDFDEA36-9395-467C-A96A-22E16399053C}">
      <dgm:prSet/>
      <dgm:spPr/>
      <dgm:t>
        <a:bodyPr/>
        <a:lstStyle/>
        <a:p>
          <a:endParaRPr lang="en-US"/>
        </a:p>
      </dgm:t>
    </dgm:pt>
    <dgm:pt modelId="{0553EDC4-394E-472B-80D0-AD1242137B95}" type="pres">
      <dgm:prSet presAssocID="{9C0C83E1-C06B-4BE5-BAFC-10C07B41881D}" presName="linear" presStyleCnt="0">
        <dgm:presLayoutVars>
          <dgm:animLvl val="lvl"/>
          <dgm:resizeHandles val="exact"/>
        </dgm:presLayoutVars>
      </dgm:prSet>
      <dgm:spPr/>
    </dgm:pt>
    <dgm:pt modelId="{9E6384A7-DEFA-41CF-AFB5-762948BDCEFC}" type="pres">
      <dgm:prSet presAssocID="{42335702-3B9C-4A7A-9045-5A4EF78809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D54BB8-CC2D-41EF-B8A6-ABCA25C24B07}" type="pres">
      <dgm:prSet presAssocID="{10EEE601-B1C7-4261-B50D-0B27A51BA057}" presName="spacer" presStyleCnt="0"/>
      <dgm:spPr/>
    </dgm:pt>
    <dgm:pt modelId="{20E69149-D4DF-46DA-811A-E30F095648A6}" type="pres">
      <dgm:prSet presAssocID="{A48559CC-0A9C-44C0-8142-4729A3B346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2CC927-BB76-4C9E-A610-6E5060584E18}" type="pres">
      <dgm:prSet presAssocID="{CBDEFC39-D2CC-42BE-8C62-435363918E39}" presName="spacer" presStyleCnt="0"/>
      <dgm:spPr/>
    </dgm:pt>
    <dgm:pt modelId="{D992E0C3-84F6-426C-BA2D-4FC339F8D248}" type="pres">
      <dgm:prSet presAssocID="{DE73E6EA-65E4-4522-BACF-78BD5D774B9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55FE57-0AD1-40A1-A506-6C1E7BE32334}" type="pres">
      <dgm:prSet presAssocID="{0BA52851-1FC2-4882-9BB4-913421B88F14}" presName="spacer" presStyleCnt="0"/>
      <dgm:spPr/>
    </dgm:pt>
    <dgm:pt modelId="{08E9EFD8-F4B7-4DE6-8F5F-5B0E3319487C}" type="pres">
      <dgm:prSet presAssocID="{9DF09D4D-B69F-4559-BFDD-942BF67901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265D5A-6966-4C3E-BC83-F79B6E23FB74}" type="pres">
      <dgm:prSet presAssocID="{5E6B453C-AB13-43BB-9844-7A477B4871CF}" presName="spacer" presStyleCnt="0"/>
      <dgm:spPr/>
    </dgm:pt>
    <dgm:pt modelId="{FA5EC72F-49BE-42FC-947C-F17A47BFECEF}" type="pres">
      <dgm:prSet presAssocID="{7C622CFE-6C4A-4C2B-B936-750E4E1CA2C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DFDEA36-9395-467C-A96A-22E16399053C}" srcId="{9C0C83E1-C06B-4BE5-BAFC-10C07B41881D}" destId="{7C622CFE-6C4A-4C2B-B936-750E4E1CA2CF}" srcOrd="4" destOrd="0" parTransId="{E5D6657C-E71D-4D34-B685-24FDC0C38B5C}" sibTransId="{751E10BA-3571-47FE-A802-00DB8328FE66}"/>
    <dgm:cxn modelId="{0E74C464-9B90-43BC-91C6-C15A0EEE2188}" type="presOf" srcId="{7C622CFE-6C4A-4C2B-B936-750E4E1CA2CF}" destId="{FA5EC72F-49BE-42FC-947C-F17A47BFECEF}" srcOrd="0" destOrd="0" presId="urn:microsoft.com/office/officeart/2005/8/layout/vList2"/>
    <dgm:cxn modelId="{F062886D-62A0-4D72-95FD-CD60CD87A59C}" type="presOf" srcId="{DE73E6EA-65E4-4522-BACF-78BD5D774B94}" destId="{D992E0C3-84F6-426C-BA2D-4FC339F8D248}" srcOrd="0" destOrd="0" presId="urn:microsoft.com/office/officeart/2005/8/layout/vList2"/>
    <dgm:cxn modelId="{E3576884-778A-4568-AEEE-61BD0EDE8436}" type="presOf" srcId="{42335702-3B9C-4A7A-9045-5A4EF788090C}" destId="{9E6384A7-DEFA-41CF-AFB5-762948BDCEFC}" srcOrd="0" destOrd="0" presId="urn:microsoft.com/office/officeart/2005/8/layout/vList2"/>
    <dgm:cxn modelId="{59065DB4-A2C6-4F33-848A-5832930DC684}" type="presOf" srcId="{9DF09D4D-B69F-4559-BFDD-942BF6790184}" destId="{08E9EFD8-F4B7-4DE6-8F5F-5B0E3319487C}" srcOrd="0" destOrd="0" presId="urn:microsoft.com/office/officeart/2005/8/layout/vList2"/>
    <dgm:cxn modelId="{4357F5B5-0EB4-4D65-B998-0E94A62FD238}" srcId="{9C0C83E1-C06B-4BE5-BAFC-10C07B41881D}" destId="{42335702-3B9C-4A7A-9045-5A4EF788090C}" srcOrd="0" destOrd="0" parTransId="{E15687F8-320C-4928-B484-C2260DF8C2C1}" sibTransId="{10EEE601-B1C7-4261-B50D-0B27A51BA057}"/>
    <dgm:cxn modelId="{72B601BD-1B5E-4CA3-800E-0577C9988058}" srcId="{9C0C83E1-C06B-4BE5-BAFC-10C07B41881D}" destId="{9DF09D4D-B69F-4559-BFDD-942BF6790184}" srcOrd="3" destOrd="0" parTransId="{0B255BC1-FAA4-4C2F-9BB5-2BB755ED07B0}" sibTransId="{5E6B453C-AB13-43BB-9844-7A477B4871CF}"/>
    <dgm:cxn modelId="{870A38C5-F4A9-45B6-B76F-E8E918773484}" type="presOf" srcId="{9C0C83E1-C06B-4BE5-BAFC-10C07B41881D}" destId="{0553EDC4-394E-472B-80D0-AD1242137B95}" srcOrd="0" destOrd="0" presId="urn:microsoft.com/office/officeart/2005/8/layout/vList2"/>
    <dgm:cxn modelId="{6F6747CD-FF7E-43F6-B9A4-9ADF11ADBD90}" srcId="{9C0C83E1-C06B-4BE5-BAFC-10C07B41881D}" destId="{A48559CC-0A9C-44C0-8142-4729A3B34616}" srcOrd="1" destOrd="0" parTransId="{E23CBAA4-29F6-476B-819B-788AA454510A}" sibTransId="{CBDEFC39-D2CC-42BE-8C62-435363918E39}"/>
    <dgm:cxn modelId="{1B20DBD3-AC97-4391-9D31-B9B006B08770}" type="presOf" srcId="{A48559CC-0A9C-44C0-8142-4729A3B34616}" destId="{20E69149-D4DF-46DA-811A-E30F095648A6}" srcOrd="0" destOrd="0" presId="urn:microsoft.com/office/officeart/2005/8/layout/vList2"/>
    <dgm:cxn modelId="{575A5DDC-3715-4D0A-BC92-35174BC81330}" srcId="{9C0C83E1-C06B-4BE5-BAFC-10C07B41881D}" destId="{DE73E6EA-65E4-4522-BACF-78BD5D774B94}" srcOrd="2" destOrd="0" parTransId="{B37DF5B5-D517-4109-BBFC-5CFF27A1C7EE}" sibTransId="{0BA52851-1FC2-4882-9BB4-913421B88F14}"/>
    <dgm:cxn modelId="{15DD04ED-D9EA-4D44-80CF-C24046CFEEBC}" type="presParOf" srcId="{0553EDC4-394E-472B-80D0-AD1242137B95}" destId="{9E6384A7-DEFA-41CF-AFB5-762948BDCEFC}" srcOrd="0" destOrd="0" presId="urn:microsoft.com/office/officeart/2005/8/layout/vList2"/>
    <dgm:cxn modelId="{0BABF982-3730-4BC7-805A-ECCF7E5B9F10}" type="presParOf" srcId="{0553EDC4-394E-472B-80D0-AD1242137B95}" destId="{59D54BB8-CC2D-41EF-B8A6-ABCA25C24B07}" srcOrd="1" destOrd="0" presId="urn:microsoft.com/office/officeart/2005/8/layout/vList2"/>
    <dgm:cxn modelId="{9E3443DF-D6A8-404E-A8CA-D538DE479419}" type="presParOf" srcId="{0553EDC4-394E-472B-80D0-AD1242137B95}" destId="{20E69149-D4DF-46DA-811A-E30F095648A6}" srcOrd="2" destOrd="0" presId="urn:microsoft.com/office/officeart/2005/8/layout/vList2"/>
    <dgm:cxn modelId="{46A68472-F43B-4151-BEA1-62DE68888D4C}" type="presParOf" srcId="{0553EDC4-394E-472B-80D0-AD1242137B95}" destId="{DD2CC927-BB76-4C9E-A610-6E5060584E18}" srcOrd="3" destOrd="0" presId="urn:microsoft.com/office/officeart/2005/8/layout/vList2"/>
    <dgm:cxn modelId="{BD4A787E-F398-45CA-8230-C146406FFE39}" type="presParOf" srcId="{0553EDC4-394E-472B-80D0-AD1242137B95}" destId="{D992E0C3-84F6-426C-BA2D-4FC339F8D248}" srcOrd="4" destOrd="0" presId="urn:microsoft.com/office/officeart/2005/8/layout/vList2"/>
    <dgm:cxn modelId="{FA96A8D6-A576-49DD-AAF3-A1843B0BDFA3}" type="presParOf" srcId="{0553EDC4-394E-472B-80D0-AD1242137B95}" destId="{8055FE57-0AD1-40A1-A506-6C1E7BE32334}" srcOrd="5" destOrd="0" presId="urn:microsoft.com/office/officeart/2005/8/layout/vList2"/>
    <dgm:cxn modelId="{6A8440B3-3DF1-47C1-AE08-8166363B69E1}" type="presParOf" srcId="{0553EDC4-394E-472B-80D0-AD1242137B95}" destId="{08E9EFD8-F4B7-4DE6-8F5F-5B0E3319487C}" srcOrd="6" destOrd="0" presId="urn:microsoft.com/office/officeart/2005/8/layout/vList2"/>
    <dgm:cxn modelId="{990D0FAD-4BD9-45FB-B0C9-D569869E17E9}" type="presParOf" srcId="{0553EDC4-394E-472B-80D0-AD1242137B95}" destId="{40265D5A-6966-4C3E-BC83-F79B6E23FB74}" srcOrd="7" destOrd="0" presId="urn:microsoft.com/office/officeart/2005/8/layout/vList2"/>
    <dgm:cxn modelId="{47BB8051-C1F0-442A-BC65-4E57A34FB4C0}" type="presParOf" srcId="{0553EDC4-394E-472B-80D0-AD1242137B95}" destId="{FA5EC72F-49BE-42FC-947C-F17A47BFECE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FBB96-7B42-4E65-B7DA-7BAC59477E8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C24901-C912-4B72-AEB1-28632210BCB8}">
      <dgm:prSet/>
      <dgm:spPr/>
      <dgm:t>
        <a:bodyPr/>
        <a:lstStyle/>
        <a:p>
          <a:r>
            <a:rPr lang="en-US" baseline="0" dirty="0"/>
            <a:t>Kathy Gephart, BS, MT, CCRC, Program Coordinator</a:t>
          </a:r>
          <a:endParaRPr lang="en-US" dirty="0"/>
        </a:p>
      </dgm:t>
    </dgm:pt>
    <dgm:pt modelId="{E3F4A118-0E06-4936-89D5-8E5D801EB6E0}" type="parTrans" cxnId="{69DE6C01-933A-445C-ADED-04294BE68E07}">
      <dgm:prSet/>
      <dgm:spPr/>
      <dgm:t>
        <a:bodyPr/>
        <a:lstStyle/>
        <a:p>
          <a:endParaRPr lang="en-US"/>
        </a:p>
      </dgm:t>
    </dgm:pt>
    <dgm:pt modelId="{640EB95D-800B-4340-96B9-778628880069}" type="sibTrans" cxnId="{69DE6C01-933A-445C-ADED-04294BE68E07}">
      <dgm:prSet/>
      <dgm:spPr/>
      <dgm:t>
        <a:bodyPr/>
        <a:lstStyle/>
        <a:p>
          <a:endParaRPr lang="en-US"/>
        </a:p>
      </dgm:t>
    </dgm:pt>
    <dgm:pt modelId="{38D399E6-99BA-44AB-A3B4-980C3A7979C2}">
      <dgm:prSet/>
      <dgm:spPr/>
      <dgm:t>
        <a:bodyPr/>
        <a:lstStyle/>
        <a:p>
          <a:r>
            <a:rPr lang="en-US" baseline="0" dirty="0"/>
            <a:t>Molly Kosoglow, RN, MBA, Transfusion Safety Director</a:t>
          </a:r>
          <a:endParaRPr lang="en-US" dirty="0"/>
        </a:p>
      </dgm:t>
    </dgm:pt>
    <dgm:pt modelId="{CFCF14B6-6383-4F8E-B4D6-B61A78A32818}" type="parTrans" cxnId="{9C8AB615-35B0-4947-BDF9-291164299F63}">
      <dgm:prSet/>
      <dgm:spPr/>
      <dgm:t>
        <a:bodyPr/>
        <a:lstStyle/>
        <a:p>
          <a:endParaRPr lang="en-US"/>
        </a:p>
      </dgm:t>
    </dgm:pt>
    <dgm:pt modelId="{A0B44D63-1732-48FF-A5EB-3D67EB51B759}" type="sibTrans" cxnId="{9C8AB615-35B0-4947-BDF9-291164299F63}">
      <dgm:prSet/>
      <dgm:spPr/>
      <dgm:t>
        <a:bodyPr/>
        <a:lstStyle/>
        <a:p>
          <a:endParaRPr lang="en-US"/>
        </a:p>
      </dgm:t>
    </dgm:pt>
    <dgm:pt modelId="{8B91821D-6B01-4FD9-869B-1EDCF528E778}">
      <dgm:prSet/>
      <dgm:spPr/>
      <dgm:t>
        <a:bodyPr/>
        <a:lstStyle/>
        <a:p>
          <a:r>
            <a:rPr lang="en-US" baseline="0" dirty="0"/>
            <a:t>Carey Mancuso, MSN, FNP-BC, Clinical Director</a:t>
          </a:r>
          <a:endParaRPr lang="en-US" dirty="0"/>
        </a:p>
      </dgm:t>
    </dgm:pt>
    <dgm:pt modelId="{2CCC3D57-F770-4371-B247-ABEF7A95CBBC}" type="parTrans" cxnId="{C81C207F-6780-4769-929D-A44FA8C86B2C}">
      <dgm:prSet/>
      <dgm:spPr/>
      <dgm:t>
        <a:bodyPr/>
        <a:lstStyle/>
        <a:p>
          <a:endParaRPr lang="en-US"/>
        </a:p>
      </dgm:t>
    </dgm:pt>
    <dgm:pt modelId="{D1F6B95D-F38D-4513-BD97-F99F86313806}" type="sibTrans" cxnId="{C81C207F-6780-4769-929D-A44FA8C86B2C}">
      <dgm:prSet/>
      <dgm:spPr/>
      <dgm:t>
        <a:bodyPr/>
        <a:lstStyle/>
        <a:p>
          <a:endParaRPr lang="en-US"/>
        </a:p>
      </dgm:t>
    </dgm:pt>
    <dgm:pt modelId="{0B575866-F5B9-4907-8EF7-07FA0CC3DDE2}">
      <dgm:prSet/>
      <dgm:spPr/>
      <dgm:t>
        <a:bodyPr/>
        <a:lstStyle/>
        <a:p>
          <a:r>
            <a:rPr lang="en-US" baseline="0" dirty="0"/>
            <a:t>Erin Suydam, MD, FACS, Medical Director</a:t>
          </a:r>
          <a:endParaRPr lang="en-US" dirty="0"/>
        </a:p>
      </dgm:t>
    </dgm:pt>
    <dgm:pt modelId="{14700F43-CD72-4C1C-AD1D-01BB872C5094}" type="parTrans" cxnId="{293DB3EA-20DE-43F4-B4ED-E278805F6856}">
      <dgm:prSet/>
      <dgm:spPr/>
      <dgm:t>
        <a:bodyPr/>
        <a:lstStyle/>
        <a:p>
          <a:endParaRPr lang="en-US"/>
        </a:p>
      </dgm:t>
    </dgm:pt>
    <dgm:pt modelId="{D42079B8-F7EA-49BB-8E75-22CE18A82B1F}" type="sibTrans" cxnId="{293DB3EA-20DE-43F4-B4ED-E278805F6856}">
      <dgm:prSet/>
      <dgm:spPr/>
      <dgm:t>
        <a:bodyPr/>
        <a:lstStyle/>
        <a:p>
          <a:endParaRPr lang="en-US"/>
        </a:p>
      </dgm:t>
    </dgm:pt>
    <dgm:pt modelId="{5F206191-C19D-43A0-A7FA-912571805343}">
      <dgm:prSet/>
      <dgm:spPr/>
      <dgm:t>
        <a:bodyPr/>
        <a:lstStyle/>
        <a:p>
          <a:r>
            <a:rPr lang="en-US" baseline="0" dirty="0"/>
            <a:t>AGH PBM Nurses</a:t>
          </a:r>
          <a:endParaRPr lang="en-US" dirty="0"/>
        </a:p>
      </dgm:t>
    </dgm:pt>
    <dgm:pt modelId="{BEDAB57A-14B5-494F-8CF0-61C4FFC48C63}" type="parTrans" cxnId="{EC5E1B03-6C00-405E-8C55-28F2B2EBD300}">
      <dgm:prSet/>
      <dgm:spPr/>
      <dgm:t>
        <a:bodyPr/>
        <a:lstStyle/>
        <a:p>
          <a:endParaRPr lang="en-US"/>
        </a:p>
      </dgm:t>
    </dgm:pt>
    <dgm:pt modelId="{59FCE684-BB59-4F2C-80DC-1800A54FF01A}" type="sibTrans" cxnId="{EC5E1B03-6C00-405E-8C55-28F2B2EBD300}">
      <dgm:prSet/>
      <dgm:spPr/>
      <dgm:t>
        <a:bodyPr/>
        <a:lstStyle/>
        <a:p>
          <a:endParaRPr lang="en-US"/>
        </a:p>
      </dgm:t>
    </dgm:pt>
    <dgm:pt modelId="{6F07DD75-B49E-4921-91A9-5B312D30064B}" type="pres">
      <dgm:prSet presAssocID="{497FBB96-7B42-4E65-B7DA-7BAC59477E87}" presName="diagram" presStyleCnt="0">
        <dgm:presLayoutVars>
          <dgm:dir/>
          <dgm:resizeHandles val="exact"/>
        </dgm:presLayoutVars>
      </dgm:prSet>
      <dgm:spPr/>
    </dgm:pt>
    <dgm:pt modelId="{EBB9D142-3ABE-4CF6-95E1-49096D6DAFD5}" type="pres">
      <dgm:prSet presAssocID="{0AC24901-C912-4B72-AEB1-28632210BCB8}" presName="node" presStyleLbl="node1" presStyleIdx="0" presStyleCnt="5">
        <dgm:presLayoutVars>
          <dgm:bulletEnabled val="1"/>
        </dgm:presLayoutVars>
      </dgm:prSet>
      <dgm:spPr/>
    </dgm:pt>
    <dgm:pt modelId="{8255A11D-CA5E-458C-8F2C-1125985CA1E9}" type="pres">
      <dgm:prSet presAssocID="{640EB95D-800B-4340-96B9-778628880069}" presName="sibTrans" presStyleCnt="0"/>
      <dgm:spPr/>
    </dgm:pt>
    <dgm:pt modelId="{C2B6948E-A32C-43D3-8197-42A4F590EBAF}" type="pres">
      <dgm:prSet presAssocID="{38D399E6-99BA-44AB-A3B4-980C3A7979C2}" presName="node" presStyleLbl="node1" presStyleIdx="1" presStyleCnt="5">
        <dgm:presLayoutVars>
          <dgm:bulletEnabled val="1"/>
        </dgm:presLayoutVars>
      </dgm:prSet>
      <dgm:spPr/>
    </dgm:pt>
    <dgm:pt modelId="{8345329B-985C-4E31-8203-8A7632B40DC7}" type="pres">
      <dgm:prSet presAssocID="{A0B44D63-1732-48FF-A5EB-3D67EB51B759}" presName="sibTrans" presStyleCnt="0"/>
      <dgm:spPr/>
    </dgm:pt>
    <dgm:pt modelId="{2DA1A29F-4D49-4E94-B5CA-3F8FCB2EE5C5}" type="pres">
      <dgm:prSet presAssocID="{8B91821D-6B01-4FD9-869B-1EDCF528E778}" presName="node" presStyleLbl="node1" presStyleIdx="2" presStyleCnt="5">
        <dgm:presLayoutVars>
          <dgm:bulletEnabled val="1"/>
        </dgm:presLayoutVars>
      </dgm:prSet>
      <dgm:spPr/>
    </dgm:pt>
    <dgm:pt modelId="{117FAB97-C084-436C-BB1E-746453B2D393}" type="pres">
      <dgm:prSet presAssocID="{D1F6B95D-F38D-4513-BD97-F99F86313806}" presName="sibTrans" presStyleCnt="0"/>
      <dgm:spPr/>
    </dgm:pt>
    <dgm:pt modelId="{C60C3190-064F-44DC-BB6C-BEAAD536D6C8}" type="pres">
      <dgm:prSet presAssocID="{0B575866-F5B9-4907-8EF7-07FA0CC3DDE2}" presName="node" presStyleLbl="node1" presStyleIdx="3" presStyleCnt="5">
        <dgm:presLayoutVars>
          <dgm:bulletEnabled val="1"/>
        </dgm:presLayoutVars>
      </dgm:prSet>
      <dgm:spPr/>
    </dgm:pt>
    <dgm:pt modelId="{AD232D0E-6EE7-48B8-B709-718294D03A4E}" type="pres">
      <dgm:prSet presAssocID="{D42079B8-F7EA-49BB-8E75-22CE18A82B1F}" presName="sibTrans" presStyleCnt="0"/>
      <dgm:spPr/>
    </dgm:pt>
    <dgm:pt modelId="{73BC3DEB-A5DD-4899-849D-A896A79CBC29}" type="pres">
      <dgm:prSet presAssocID="{5F206191-C19D-43A0-A7FA-912571805343}" presName="node" presStyleLbl="node1" presStyleIdx="4" presStyleCnt="5">
        <dgm:presLayoutVars>
          <dgm:bulletEnabled val="1"/>
        </dgm:presLayoutVars>
      </dgm:prSet>
      <dgm:spPr/>
    </dgm:pt>
  </dgm:ptLst>
  <dgm:cxnLst>
    <dgm:cxn modelId="{69DE6C01-933A-445C-ADED-04294BE68E07}" srcId="{497FBB96-7B42-4E65-B7DA-7BAC59477E87}" destId="{0AC24901-C912-4B72-AEB1-28632210BCB8}" srcOrd="0" destOrd="0" parTransId="{E3F4A118-0E06-4936-89D5-8E5D801EB6E0}" sibTransId="{640EB95D-800B-4340-96B9-778628880069}"/>
    <dgm:cxn modelId="{EC5E1B03-6C00-405E-8C55-28F2B2EBD300}" srcId="{497FBB96-7B42-4E65-B7DA-7BAC59477E87}" destId="{5F206191-C19D-43A0-A7FA-912571805343}" srcOrd="4" destOrd="0" parTransId="{BEDAB57A-14B5-494F-8CF0-61C4FFC48C63}" sibTransId="{59FCE684-BB59-4F2C-80DC-1800A54FF01A}"/>
    <dgm:cxn modelId="{9C8AB615-35B0-4947-BDF9-291164299F63}" srcId="{497FBB96-7B42-4E65-B7DA-7BAC59477E87}" destId="{38D399E6-99BA-44AB-A3B4-980C3A7979C2}" srcOrd="1" destOrd="0" parTransId="{CFCF14B6-6383-4F8E-B4D6-B61A78A32818}" sibTransId="{A0B44D63-1732-48FF-A5EB-3D67EB51B759}"/>
    <dgm:cxn modelId="{559A6422-07D7-4A53-BCAA-A82C9D37177F}" type="presOf" srcId="{0AC24901-C912-4B72-AEB1-28632210BCB8}" destId="{EBB9D142-3ABE-4CF6-95E1-49096D6DAFD5}" srcOrd="0" destOrd="0" presId="urn:microsoft.com/office/officeart/2005/8/layout/default"/>
    <dgm:cxn modelId="{41217A42-0B49-47A9-A174-F3708F05D0A5}" type="presOf" srcId="{497FBB96-7B42-4E65-B7DA-7BAC59477E87}" destId="{6F07DD75-B49E-4921-91A9-5B312D30064B}" srcOrd="0" destOrd="0" presId="urn:microsoft.com/office/officeart/2005/8/layout/default"/>
    <dgm:cxn modelId="{AB435478-6668-4DA0-8279-73CC480A1174}" type="presOf" srcId="{8B91821D-6B01-4FD9-869B-1EDCF528E778}" destId="{2DA1A29F-4D49-4E94-B5CA-3F8FCB2EE5C5}" srcOrd="0" destOrd="0" presId="urn:microsoft.com/office/officeart/2005/8/layout/default"/>
    <dgm:cxn modelId="{C81C207F-6780-4769-929D-A44FA8C86B2C}" srcId="{497FBB96-7B42-4E65-B7DA-7BAC59477E87}" destId="{8B91821D-6B01-4FD9-869B-1EDCF528E778}" srcOrd="2" destOrd="0" parTransId="{2CCC3D57-F770-4371-B247-ABEF7A95CBBC}" sibTransId="{D1F6B95D-F38D-4513-BD97-F99F86313806}"/>
    <dgm:cxn modelId="{373574DC-8C1F-49E9-9918-0A335B479B95}" type="presOf" srcId="{5F206191-C19D-43A0-A7FA-912571805343}" destId="{73BC3DEB-A5DD-4899-849D-A896A79CBC29}" srcOrd="0" destOrd="0" presId="urn:microsoft.com/office/officeart/2005/8/layout/default"/>
    <dgm:cxn modelId="{293DB3EA-20DE-43F4-B4ED-E278805F6856}" srcId="{497FBB96-7B42-4E65-B7DA-7BAC59477E87}" destId="{0B575866-F5B9-4907-8EF7-07FA0CC3DDE2}" srcOrd="3" destOrd="0" parTransId="{14700F43-CD72-4C1C-AD1D-01BB872C5094}" sibTransId="{D42079B8-F7EA-49BB-8E75-22CE18A82B1F}"/>
    <dgm:cxn modelId="{5421E6EB-7DEB-416B-AB03-8932AB45EE4A}" type="presOf" srcId="{38D399E6-99BA-44AB-A3B4-980C3A7979C2}" destId="{C2B6948E-A32C-43D3-8197-42A4F590EBAF}" srcOrd="0" destOrd="0" presId="urn:microsoft.com/office/officeart/2005/8/layout/default"/>
    <dgm:cxn modelId="{AF9A5BF8-BC77-438A-B920-F3C3A86B39A5}" type="presOf" srcId="{0B575866-F5B9-4907-8EF7-07FA0CC3DDE2}" destId="{C60C3190-064F-44DC-BB6C-BEAAD536D6C8}" srcOrd="0" destOrd="0" presId="urn:microsoft.com/office/officeart/2005/8/layout/default"/>
    <dgm:cxn modelId="{78DD0744-B932-4277-82EB-0772B4142026}" type="presParOf" srcId="{6F07DD75-B49E-4921-91A9-5B312D30064B}" destId="{EBB9D142-3ABE-4CF6-95E1-49096D6DAFD5}" srcOrd="0" destOrd="0" presId="urn:microsoft.com/office/officeart/2005/8/layout/default"/>
    <dgm:cxn modelId="{FA3E2244-73AB-4D17-B59E-502EB04844B9}" type="presParOf" srcId="{6F07DD75-B49E-4921-91A9-5B312D30064B}" destId="{8255A11D-CA5E-458C-8F2C-1125985CA1E9}" srcOrd="1" destOrd="0" presId="urn:microsoft.com/office/officeart/2005/8/layout/default"/>
    <dgm:cxn modelId="{51FD7B24-ABD0-4431-8565-3AD636D148B4}" type="presParOf" srcId="{6F07DD75-B49E-4921-91A9-5B312D30064B}" destId="{C2B6948E-A32C-43D3-8197-42A4F590EBAF}" srcOrd="2" destOrd="0" presId="urn:microsoft.com/office/officeart/2005/8/layout/default"/>
    <dgm:cxn modelId="{E8E287F4-642F-4184-81F1-550FE272AD36}" type="presParOf" srcId="{6F07DD75-B49E-4921-91A9-5B312D30064B}" destId="{8345329B-985C-4E31-8203-8A7632B40DC7}" srcOrd="3" destOrd="0" presId="urn:microsoft.com/office/officeart/2005/8/layout/default"/>
    <dgm:cxn modelId="{B0DDBC91-97A3-45B0-970F-6AFFE1C3EAE9}" type="presParOf" srcId="{6F07DD75-B49E-4921-91A9-5B312D30064B}" destId="{2DA1A29F-4D49-4E94-B5CA-3F8FCB2EE5C5}" srcOrd="4" destOrd="0" presId="urn:microsoft.com/office/officeart/2005/8/layout/default"/>
    <dgm:cxn modelId="{3333D3C9-69E3-4D4D-892F-4A622663F7CD}" type="presParOf" srcId="{6F07DD75-B49E-4921-91A9-5B312D30064B}" destId="{117FAB97-C084-436C-BB1E-746453B2D393}" srcOrd="5" destOrd="0" presId="urn:microsoft.com/office/officeart/2005/8/layout/default"/>
    <dgm:cxn modelId="{2685774F-63E1-4EB2-B0E8-E61070181461}" type="presParOf" srcId="{6F07DD75-B49E-4921-91A9-5B312D30064B}" destId="{C60C3190-064F-44DC-BB6C-BEAAD536D6C8}" srcOrd="6" destOrd="0" presId="urn:microsoft.com/office/officeart/2005/8/layout/default"/>
    <dgm:cxn modelId="{84FA0D08-81A8-4A05-9F6F-503F650B5B70}" type="presParOf" srcId="{6F07DD75-B49E-4921-91A9-5B312D30064B}" destId="{AD232D0E-6EE7-48B8-B709-718294D03A4E}" srcOrd="7" destOrd="0" presId="urn:microsoft.com/office/officeart/2005/8/layout/default"/>
    <dgm:cxn modelId="{75210254-759B-4BB1-AA14-1DC08BBDE20D}" type="presParOf" srcId="{6F07DD75-B49E-4921-91A9-5B312D30064B}" destId="{73BC3DEB-A5DD-4899-849D-A896A79CBC2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5ADB7F-D339-4608-A20E-378B8FEEA7D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7A3B4-7389-4016-8ADE-2D7EF01E3B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Monitoring Blood Waste</a:t>
          </a:r>
          <a:endParaRPr lang="en-US" dirty="0"/>
        </a:p>
      </dgm:t>
    </dgm:pt>
    <dgm:pt modelId="{21427EA0-D4F1-4303-AEC9-0CD9FD2FAE55}" type="parTrans" cxnId="{25EA9C82-0314-4E7E-ABB7-AF081521416C}">
      <dgm:prSet/>
      <dgm:spPr/>
      <dgm:t>
        <a:bodyPr/>
        <a:lstStyle/>
        <a:p>
          <a:endParaRPr lang="en-US"/>
        </a:p>
      </dgm:t>
    </dgm:pt>
    <dgm:pt modelId="{CD95E63A-C216-43A2-A97B-A2D91B4E18DE}" type="sibTrans" cxnId="{25EA9C82-0314-4E7E-ABB7-AF08152141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A34ABD-4FB6-4B04-A194-38E0319A6E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Vitalant Blood Drives</a:t>
          </a:r>
          <a:endParaRPr lang="en-US" dirty="0"/>
        </a:p>
      </dgm:t>
    </dgm:pt>
    <dgm:pt modelId="{6DD00738-73EE-4110-A917-8E6EA11797CB}" type="parTrans" cxnId="{E4CCB6DD-3E65-4E3A-A019-775B48BCB00F}">
      <dgm:prSet/>
      <dgm:spPr/>
      <dgm:t>
        <a:bodyPr/>
        <a:lstStyle/>
        <a:p>
          <a:endParaRPr lang="en-US"/>
        </a:p>
      </dgm:t>
    </dgm:pt>
    <dgm:pt modelId="{F36C4DFD-5B49-4A3B-AD85-99E9ACAD8BAD}" type="sibTrans" cxnId="{E4CCB6DD-3E65-4E3A-A019-775B48BCB0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25F6672-2E40-4CA9-8643-DDE032C057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Inpatient and Outpatient Consults</a:t>
          </a:r>
          <a:endParaRPr lang="en-US" dirty="0"/>
        </a:p>
      </dgm:t>
    </dgm:pt>
    <dgm:pt modelId="{0C630135-289C-4349-BFCB-3417AC749578}" type="parTrans" cxnId="{EDDFBF99-DC7D-4987-96BF-2B673A8A28DB}">
      <dgm:prSet/>
      <dgm:spPr/>
      <dgm:t>
        <a:bodyPr/>
        <a:lstStyle/>
        <a:p>
          <a:endParaRPr lang="en-US"/>
        </a:p>
      </dgm:t>
    </dgm:pt>
    <dgm:pt modelId="{872696E5-42CD-48CE-8689-BDABD030C724}" type="sibTrans" cxnId="{EDDFBF99-DC7D-4987-96BF-2B673A8A28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2A91A0-818F-4853-AA41-A61CA6A86A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Transfusion Safety</a:t>
          </a:r>
          <a:endParaRPr lang="en-US" dirty="0"/>
        </a:p>
      </dgm:t>
    </dgm:pt>
    <dgm:pt modelId="{D5D5785A-EDF4-48DA-A6C1-11AE677B5748}" type="parTrans" cxnId="{0800289B-410D-4CDB-B42B-12BFD41758B1}">
      <dgm:prSet/>
      <dgm:spPr/>
      <dgm:t>
        <a:bodyPr/>
        <a:lstStyle/>
        <a:p>
          <a:endParaRPr lang="en-US"/>
        </a:p>
      </dgm:t>
    </dgm:pt>
    <dgm:pt modelId="{F6D43E6E-6F4A-416E-AE87-46282C789471}" type="sibTrans" cxnId="{0800289B-410D-4CDB-B42B-12BFD41758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BDD6DF-4AAD-494D-84FB-4C986E3DEA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Education</a:t>
          </a:r>
          <a:endParaRPr lang="en-US" dirty="0"/>
        </a:p>
      </dgm:t>
    </dgm:pt>
    <dgm:pt modelId="{9F1EFBE6-8847-458B-A35E-32FF569B2D6F}" type="parTrans" cxnId="{E28AC087-2C7E-4ADD-AEEF-4AEB8F5F18AD}">
      <dgm:prSet/>
      <dgm:spPr/>
      <dgm:t>
        <a:bodyPr/>
        <a:lstStyle/>
        <a:p>
          <a:endParaRPr lang="en-US"/>
        </a:p>
      </dgm:t>
    </dgm:pt>
    <dgm:pt modelId="{1709EDC9-ED4B-4DA4-9320-DA85AA146693}" type="sibTrans" cxnId="{E28AC087-2C7E-4ADD-AEEF-4AEB8F5F18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45EBAC7-C820-4A34-9612-3153C081A5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Quality Improvement </a:t>
          </a:r>
          <a:endParaRPr lang="en-US" dirty="0"/>
        </a:p>
      </dgm:t>
    </dgm:pt>
    <dgm:pt modelId="{6DB2729F-84F7-4B75-8A88-4CE34DBBAD77}" type="parTrans" cxnId="{BE147AB3-1D49-48BB-AC6E-D007974F50D6}">
      <dgm:prSet/>
      <dgm:spPr/>
      <dgm:t>
        <a:bodyPr/>
        <a:lstStyle/>
        <a:p>
          <a:endParaRPr lang="en-US"/>
        </a:p>
      </dgm:t>
    </dgm:pt>
    <dgm:pt modelId="{BEDE5B4B-4E87-402E-9D35-E5022A45A81F}" type="sibTrans" cxnId="{BE147AB3-1D49-48BB-AC6E-D007974F50D6}">
      <dgm:prSet/>
      <dgm:spPr/>
      <dgm:t>
        <a:bodyPr/>
        <a:lstStyle/>
        <a:p>
          <a:endParaRPr lang="en-US"/>
        </a:p>
      </dgm:t>
    </dgm:pt>
    <dgm:pt modelId="{0B16946A-18B2-4034-B0E4-6A29C32550D3}" type="pres">
      <dgm:prSet presAssocID="{115ADB7F-D339-4608-A20E-378B8FEEA7D9}" presName="root" presStyleCnt="0">
        <dgm:presLayoutVars>
          <dgm:dir/>
          <dgm:resizeHandles val="exact"/>
        </dgm:presLayoutVars>
      </dgm:prSet>
      <dgm:spPr/>
    </dgm:pt>
    <dgm:pt modelId="{A1223497-51F7-43C0-A031-260E34D7AF62}" type="pres">
      <dgm:prSet presAssocID="{115ADB7F-D339-4608-A20E-378B8FEEA7D9}" presName="container" presStyleCnt="0">
        <dgm:presLayoutVars>
          <dgm:dir/>
          <dgm:resizeHandles val="exact"/>
        </dgm:presLayoutVars>
      </dgm:prSet>
      <dgm:spPr/>
    </dgm:pt>
    <dgm:pt modelId="{5F3E0E8D-DA38-4883-B804-51C7488A3014}" type="pres">
      <dgm:prSet presAssocID="{4937A3B4-7389-4016-8ADE-2D7EF01E3B1E}" presName="compNode" presStyleCnt="0"/>
      <dgm:spPr/>
    </dgm:pt>
    <dgm:pt modelId="{5C31BEEE-3AF2-4565-8886-15A99C679712}" type="pres">
      <dgm:prSet presAssocID="{4937A3B4-7389-4016-8ADE-2D7EF01E3B1E}" presName="iconBgRect" presStyleLbl="bgShp" presStyleIdx="0" presStyleCnt="6"/>
      <dgm:spPr/>
    </dgm:pt>
    <dgm:pt modelId="{35EF1824-2578-4C98-88B4-B7AEC26863E8}" type="pres">
      <dgm:prSet presAssocID="{4937A3B4-7389-4016-8ADE-2D7EF01E3B1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E6DC84C1-9AAD-444C-9060-E537C10A6790}" type="pres">
      <dgm:prSet presAssocID="{4937A3B4-7389-4016-8ADE-2D7EF01E3B1E}" presName="spaceRect" presStyleCnt="0"/>
      <dgm:spPr/>
    </dgm:pt>
    <dgm:pt modelId="{AD7824E3-8D63-4D8B-8BE3-71D75AA34246}" type="pres">
      <dgm:prSet presAssocID="{4937A3B4-7389-4016-8ADE-2D7EF01E3B1E}" presName="textRect" presStyleLbl="revTx" presStyleIdx="0" presStyleCnt="6">
        <dgm:presLayoutVars>
          <dgm:chMax val="1"/>
          <dgm:chPref val="1"/>
        </dgm:presLayoutVars>
      </dgm:prSet>
      <dgm:spPr/>
    </dgm:pt>
    <dgm:pt modelId="{A958E208-7F5B-4009-A2DD-E860B0594544}" type="pres">
      <dgm:prSet presAssocID="{CD95E63A-C216-43A2-A97B-A2D91B4E18DE}" presName="sibTrans" presStyleLbl="sibTrans2D1" presStyleIdx="0" presStyleCnt="0"/>
      <dgm:spPr/>
    </dgm:pt>
    <dgm:pt modelId="{C5E26A6D-4796-4B3B-9808-CBB439C28F4B}" type="pres">
      <dgm:prSet presAssocID="{62A34ABD-4FB6-4B04-A194-38E0319A6E2C}" presName="compNode" presStyleCnt="0"/>
      <dgm:spPr/>
    </dgm:pt>
    <dgm:pt modelId="{94D78F5B-FCDE-4920-BAB6-806C9DA3AEEC}" type="pres">
      <dgm:prSet presAssocID="{62A34ABD-4FB6-4B04-A194-38E0319A6E2C}" presName="iconBgRect" presStyleLbl="bgShp" presStyleIdx="1" presStyleCnt="6"/>
      <dgm:spPr/>
    </dgm:pt>
    <dgm:pt modelId="{ED48F489-5DDF-470E-B03B-35C0DD799071}" type="pres">
      <dgm:prSet presAssocID="{62A34ABD-4FB6-4B04-A194-38E0319A6E2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D830D3D8-5A65-46FC-8EF7-7F55C22D9A9B}" type="pres">
      <dgm:prSet presAssocID="{62A34ABD-4FB6-4B04-A194-38E0319A6E2C}" presName="spaceRect" presStyleCnt="0"/>
      <dgm:spPr/>
    </dgm:pt>
    <dgm:pt modelId="{C1EC95BB-42FA-4ECC-B7AB-4B532C80593E}" type="pres">
      <dgm:prSet presAssocID="{62A34ABD-4FB6-4B04-A194-38E0319A6E2C}" presName="textRect" presStyleLbl="revTx" presStyleIdx="1" presStyleCnt="6">
        <dgm:presLayoutVars>
          <dgm:chMax val="1"/>
          <dgm:chPref val="1"/>
        </dgm:presLayoutVars>
      </dgm:prSet>
      <dgm:spPr/>
    </dgm:pt>
    <dgm:pt modelId="{CC34FA76-BB5E-4BEC-A424-5F1FD5853B71}" type="pres">
      <dgm:prSet presAssocID="{F36C4DFD-5B49-4A3B-AD85-99E9ACAD8BAD}" presName="sibTrans" presStyleLbl="sibTrans2D1" presStyleIdx="0" presStyleCnt="0"/>
      <dgm:spPr/>
    </dgm:pt>
    <dgm:pt modelId="{50BB260C-3848-467C-A9BB-3CCF67C69D3B}" type="pres">
      <dgm:prSet presAssocID="{E25F6672-2E40-4CA9-8643-DDE032C0575F}" presName="compNode" presStyleCnt="0"/>
      <dgm:spPr/>
    </dgm:pt>
    <dgm:pt modelId="{B6B7C7DF-185D-441E-91E1-A9CB8C74A189}" type="pres">
      <dgm:prSet presAssocID="{E25F6672-2E40-4CA9-8643-DDE032C0575F}" presName="iconBgRect" presStyleLbl="bgShp" presStyleIdx="2" presStyleCnt="6"/>
      <dgm:spPr/>
    </dgm:pt>
    <dgm:pt modelId="{B7CCBB53-C0EE-4322-8CE3-0421496C0C5C}" type="pres">
      <dgm:prSet presAssocID="{E25F6672-2E40-4CA9-8643-DDE032C0575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B1961E3-EBA6-476A-9785-2DDE81879E75}" type="pres">
      <dgm:prSet presAssocID="{E25F6672-2E40-4CA9-8643-DDE032C0575F}" presName="spaceRect" presStyleCnt="0"/>
      <dgm:spPr/>
    </dgm:pt>
    <dgm:pt modelId="{10867B23-339C-43F8-A6AA-C9C6B41C01D0}" type="pres">
      <dgm:prSet presAssocID="{E25F6672-2E40-4CA9-8643-DDE032C0575F}" presName="textRect" presStyleLbl="revTx" presStyleIdx="2" presStyleCnt="6">
        <dgm:presLayoutVars>
          <dgm:chMax val="1"/>
          <dgm:chPref val="1"/>
        </dgm:presLayoutVars>
      </dgm:prSet>
      <dgm:spPr/>
    </dgm:pt>
    <dgm:pt modelId="{FF5BA759-FD18-4EFA-BF4E-730F86101D6B}" type="pres">
      <dgm:prSet presAssocID="{872696E5-42CD-48CE-8689-BDABD030C724}" presName="sibTrans" presStyleLbl="sibTrans2D1" presStyleIdx="0" presStyleCnt="0"/>
      <dgm:spPr/>
    </dgm:pt>
    <dgm:pt modelId="{20177518-3A04-4833-8389-E47FF60960C2}" type="pres">
      <dgm:prSet presAssocID="{FE2A91A0-818F-4853-AA41-A61CA6A86A37}" presName="compNode" presStyleCnt="0"/>
      <dgm:spPr/>
    </dgm:pt>
    <dgm:pt modelId="{6F732C77-C10C-4A8B-8099-8D9835D9FD3A}" type="pres">
      <dgm:prSet presAssocID="{FE2A91A0-818F-4853-AA41-A61CA6A86A37}" presName="iconBgRect" presStyleLbl="bgShp" presStyleIdx="3" presStyleCnt="6"/>
      <dgm:spPr/>
    </dgm:pt>
    <dgm:pt modelId="{6588579A-DD73-4EED-A111-13823282231C}" type="pres">
      <dgm:prSet presAssocID="{FE2A91A0-818F-4853-AA41-A61CA6A86A3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CD16E4D4-EF81-4EEC-A06F-0878F1ACEA36}" type="pres">
      <dgm:prSet presAssocID="{FE2A91A0-818F-4853-AA41-A61CA6A86A37}" presName="spaceRect" presStyleCnt="0"/>
      <dgm:spPr/>
    </dgm:pt>
    <dgm:pt modelId="{20B25412-0410-4FDF-851B-10A8FDECA594}" type="pres">
      <dgm:prSet presAssocID="{FE2A91A0-818F-4853-AA41-A61CA6A86A37}" presName="textRect" presStyleLbl="revTx" presStyleIdx="3" presStyleCnt="6">
        <dgm:presLayoutVars>
          <dgm:chMax val="1"/>
          <dgm:chPref val="1"/>
        </dgm:presLayoutVars>
      </dgm:prSet>
      <dgm:spPr/>
    </dgm:pt>
    <dgm:pt modelId="{F1051EBD-D89C-41F5-B7BF-1E01A89987D2}" type="pres">
      <dgm:prSet presAssocID="{F6D43E6E-6F4A-416E-AE87-46282C789471}" presName="sibTrans" presStyleLbl="sibTrans2D1" presStyleIdx="0" presStyleCnt="0"/>
      <dgm:spPr/>
    </dgm:pt>
    <dgm:pt modelId="{1087BA7E-07B6-4DF4-8B59-DBCC29C9BF8A}" type="pres">
      <dgm:prSet presAssocID="{09BDD6DF-4AAD-494D-84FB-4C986E3DEA64}" presName="compNode" presStyleCnt="0"/>
      <dgm:spPr/>
    </dgm:pt>
    <dgm:pt modelId="{3462FB1F-7E3B-426C-94E3-4A7806F17589}" type="pres">
      <dgm:prSet presAssocID="{09BDD6DF-4AAD-494D-84FB-4C986E3DEA64}" presName="iconBgRect" presStyleLbl="bgShp" presStyleIdx="4" presStyleCnt="6"/>
      <dgm:spPr/>
    </dgm:pt>
    <dgm:pt modelId="{48D18684-567F-47C9-89C6-550150A98F26}" type="pres">
      <dgm:prSet presAssocID="{09BDD6DF-4AAD-494D-84FB-4C986E3DEA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8D37866-6F18-4275-AE4F-A3A55F2C0B62}" type="pres">
      <dgm:prSet presAssocID="{09BDD6DF-4AAD-494D-84FB-4C986E3DEA64}" presName="spaceRect" presStyleCnt="0"/>
      <dgm:spPr/>
    </dgm:pt>
    <dgm:pt modelId="{4A5E976C-ED7E-4A1C-8C3A-55AE3E0E8FAF}" type="pres">
      <dgm:prSet presAssocID="{09BDD6DF-4AAD-494D-84FB-4C986E3DEA64}" presName="textRect" presStyleLbl="revTx" presStyleIdx="4" presStyleCnt="6">
        <dgm:presLayoutVars>
          <dgm:chMax val="1"/>
          <dgm:chPref val="1"/>
        </dgm:presLayoutVars>
      </dgm:prSet>
      <dgm:spPr/>
    </dgm:pt>
    <dgm:pt modelId="{0D7844BD-B2FD-410D-AD3B-CC826B204B4A}" type="pres">
      <dgm:prSet presAssocID="{1709EDC9-ED4B-4DA4-9320-DA85AA146693}" presName="sibTrans" presStyleLbl="sibTrans2D1" presStyleIdx="0" presStyleCnt="0"/>
      <dgm:spPr/>
    </dgm:pt>
    <dgm:pt modelId="{47532754-345B-4E14-B6F8-5776468013A2}" type="pres">
      <dgm:prSet presAssocID="{A45EBAC7-C820-4A34-9612-3153C081A584}" presName="compNode" presStyleCnt="0"/>
      <dgm:spPr/>
    </dgm:pt>
    <dgm:pt modelId="{D1E2713F-D602-49E3-87A1-22716AC62830}" type="pres">
      <dgm:prSet presAssocID="{A45EBAC7-C820-4A34-9612-3153C081A584}" presName="iconBgRect" presStyleLbl="bgShp" presStyleIdx="5" presStyleCnt="6"/>
      <dgm:spPr/>
    </dgm:pt>
    <dgm:pt modelId="{10F3E9A3-706C-4ABF-AE39-3AA6786BF819}" type="pres">
      <dgm:prSet presAssocID="{A45EBAC7-C820-4A34-9612-3153C081A58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672A1C8-2D6A-4536-915D-102DDB17B506}" type="pres">
      <dgm:prSet presAssocID="{A45EBAC7-C820-4A34-9612-3153C081A584}" presName="spaceRect" presStyleCnt="0"/>
      <dgm:spPr/>
    </dgm:pt>
    <dgm:pt modelId="{CBD28084-0DBF-4952-B6CF-2B0177CB0F51}" type="pres">
      <dgm:prSet presAssocID="{A45EBAC7-C820-4A34-9612-3153C081A58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90D3101-4280-4E9D-9B00-D2CBFD15ADC8}" type="presOf" srcId="{872696E5-42CD-48CE-8689-BDABD030C724}" destId="{FF5BA759-FD18-4EFA-BF4E-730F86101D6B}" srcOrd="0" destOrd="0" presId="urn:microsoft.com/office/officeart/2018/2/layout/IconCircleList"/>
    <dgm:cxn modelId="{56EAF90A-34C5-4293-BF3D-0F931F89271A}" type="presOf" srcId="{115ADB7F-D339-4608-A20E-378B8FEEA7D9}" destId="{0B16946A-18B2-4034-B0E4-6A29C32550D3}" srcOrd="0" destOrd="0" presId="urn:microsoft.com/office/officeart/2018/2/layout/IconCircleList"/>
    <dgm:cxn modelId="{1CC95D0D-70B5-4E1E-B73E-0171483689F8}" type="presOf" srcId="{1709EDC9-ED4B-4DA4-9320-DA85AA146693}" destId="{0D7844BD-B2FD-410D-AD3B-CC826B204B4A}" srcOrd="0" destOrd="0" presId="urn:microsoft.com/office/officeart/2018/2/layout/IconCircleList"/>
    <dgm:cxn modelId="{821C093C-A124-49A5-A76E-89DE80C396B5}" type="presOf" srcId="{E25F6672-2E40-4CA9-8643-DDE032C0575F}" destId="{10867B23-339C-43F8-A6AA-C9C6B41C01D0}" srcOrd="0" destOrd="0" presId="urn:microsoft.com/office/officeart/2018/2/layout/IconCircleList"/>
    <dgm:cxn modelId="{08BF645B-9799-45DE-A9F8-8B12AC9861A6}" type="presOf" srcId="{09BDD6DF-4AAD-494D-84FB-4C986E3DEA64}" destId="{4A5E976C-ED7E-4A1C-8C3A-55AE3E0E8FAF}" srcOrd="0" destOrd="0" presId="urn:microsoft.com/office/officeart/2018/2/layout/IconCircleList"/>
    <dgm:cxn modelId="{205DF943-45A6-487E-9B05-795AA581D512}" type="presOf" srcId="{4937A3B4-7389-4016-8ADE-2D7EF01E3B1E}" destId="{AD7824E3-8D63-4D8B-8BE3-71D75AA34246}" srcOrd="0" destOrd="0" presId="urn:microsoft.com/office/officeart/2018/2/layout/IconCircleList"/>
    <dgm:cxn modelId="{05DAAB4E-5025-46E8-B59E-23C78C665404}" type="presOf" srcId="{A45EBAC7-C820-4A34-9612-3153C081A584}" destId="{CBD28084-0DBF-4952-B6CF-2B0177CB0F51}" srcOrd="0" destOrd="0" presId="urn:microsoft.com/office/officeart/2018/2/layout/IconCircleList"/>
    <dgm:cxn modelId="{25EA9C82-0314-4E7E-ABB7-AF081521416C}" srcId="{115ADB7F-D339-4608-A20E-378B8FEEA7D9}" destId="{4937A3B4-7389-4016-8ADE-2D7EF01E3B1E}" srcOrd="0" destOrd="0" parTransId="{21427EA0-D4F1-4303-AEC9-0CD9FD2FAE55}" sibTransId="{CD95E63A-C216-43A2-A97B-A2D91B4E18DE}"/>
    <dgm:cxn modelId="{D2DA7784-4E86-4AA3-96BD-23939AD2FCEA}" type="presOf" srcId="{FE2A91A0-818F-4853-AA41-A61CA6A86A37}" destId="{20B25412-0410-4FDF-851B-10A8FDECA594}" srcOrd="0" destOrd="0" presId="urn:microsoft.com/office/officeart/2018/2/layout/IconCircleList"/>
    <dgm:cxn modelId="{E28AC087-2C7E-4ADD-AEEF-4AEB8F5F18AD}" srcId="{115ADB7F-D339-4608-A20E-378B8FEEA7D9}" destId="{09BDD6DF-4AAD-494D-84FB-4C986E3DEA64}" srcOrd="4" destOrd="0" parTransId="{9F1EFBE6-8847-458B-A35E-32FF569B2D6F}" sibTransId="{1709EDC9-ED4B-4DA4-9320-DA85AA146693}"/>
    <dgm:cxn modelId="{31675492-7F35-48C0-AFBE-76F024813C2E}" type="presOf" srcId="{CD95E63A-C216-43A2-A97B-A2D91B4E18DE}" destId="{A958E208-7F5B-4009-A2DD-E860B0594544}" srcOrd="0" destOrd="0" presId="urn:microsoft.com/office/officeart/2018/2/layout/IconCircleList"/>
    <dgm:cxn modelId="{EDDFBF99-DC7D-4987-96BF-2B673A8A28DB}" srcId="{115ADB7F-D339-4608-A20E-378B8FEEA7D9}" destId="{E25F6672-2E40-4CA9-8643-DDE032C0575F}" srcOrd="2" destOrd="0" parTransId="{0C630135-289C-4349-BFCB-3417AC749578}" sibTransId="{872696E5-42CD-48CE-8689-BDABD030C724}"/>
    <dgm:cxn modelId="{0800289B-410D-4CDB-B42B-12BFD41758B1}" srcId="{115ADB7F-D339-4608-A20E-378B8FEEA7D9}" destId="{FE2A91A0-818F-4853-AA41-A61CA6A86A37}" srcOrd="3" destOrd="0" parTransId="{D5D5785A-EDF4-48DA-A6C1-11AE677B5748}" sibTransId="{F6D43E6E-6F4A-416E-AE87-46282C789471}"/>
    <dgm:cxn modelId="{BE147AB3-1D49-48BB-AC6E-D007974F50D6}" srcId="{115ADB7F-D339-4608-A20E-378B8FEEA7D9}" destId="{A45EBAC7-C820-4A34-9612-3153C081A584}" srcOrd="5" destOrd="0" parTransId="{6DB2729F-84F7-4B75-8A88-4CE34DBBAD77}" sibTransId="{BEDE5B4B-4E87-402E-9D35-E5022A45A81F}"/>
    <dgm:cxn modelId="{F637DBB7-52C3-42D2-8811-48E9221F0B76}" type="presOf" srcId="{F36C4DFD-5B49-4A3B-AD85-99E9ACAD8BAD}" destId="{CC34FA76-BB5E-4BEC-A424-5F1FD5853B71}" srcOrd="0" destOrd="0" presId="urn:microsoft.com/office/officeart/2018/2/layout/IconCircleList"/>
    <dgm:cxn modelId="{CEFAF7C0-1049-4485-8EB3-4E7A6D23D95E}" type="presOf" srcId="{F6D43E6E-6F4A-416E-AE87-46282C789471}" destId="{F1051EBD-D89C-41F5-B7BF-1E01A89987D2}" srcOrd="0" destOrd="0" presId="urn:microsoft.com/office/officeart/2018/2/layout/IconCircleList"/>
    <dgm:cxn modelId="{E4CCB6DD-3E65-4E3A-A019-775B48BCB00F}" srcId="{115ADB7F-D339-4608-A20E-378B8FEEA7D9}" destId="{62A34ABD-4FB6-4B04-A194-38E0319A6E2C}" srcOrd="1" destOrd="0" parTransId="{6DD00738-73EE-4110-A917-8E6EA11797CB}" sibTransId="{F36C4DFD-5B49-4A3B-AD85-99E9ACAD8BAD}"/>
    <dgm:cxn modelId="{5163A0F8-4FA6-4930-A64A-A5E4FE346C71}" type="presOf" srcId="{62A34ABD-4FB6-4B04-A194-38E0319A6E2C}" destId="{C1EC95BB-42FA-4ECC-B7AB-4B532C80593E}" srcOrd="0" destOrd="0" presId="urn:microsoft.com/office/officeart/2018/2/layout/IconCircleList"/>
    <dgm:cxn modelId="{3961495D-7869-441D-9076-CE6EEAD55EB7}" type="presParOf" srcId="{0B16946A-18B2-4034-B0E4-6A29C32550D3}" destId="{A1223497-51F7-43C0-A031-260E34D7AF62}" srcOrd="0" destOrd="0" presId="urn:microsoft.com/office/officeart/2018/2/layout/IconCircleList"/>
    <dgm:cxn modelId="{FFEE2977-30DF-4B8A-90AD-706EF63CA981}" type="presParOf" srcId="{A1223497-51F7-43C0-A031-260E34D7AF62}" destId="{5F3E0E8D-DA38-4883-B804-51C7488A3014}" srcOrd="0" destOrd="0" presId="urn:microsoft.com/office/officeart/2018/2/layout/IconCircleList"/>
    <dgm:cxn modelId="{417F83A2-417C-41D5-A635-4AE662DED95F}" type="presParOf" srcId="{5F3E0E8D-DA38-4883-B804-51C7488A3014}" destId="{5C31BEEE-3AF2-4565-8886-15A99C679712}" srcOrd="0" destOrd="0" presId="urn:microsoft.com/office/officeart/2018/2/layout/IconCircleList"/>
    <dgm:cxn modelId="{A0C1F46A-F192-4D0E-9138-DBD66739F759}" type="presParOf" srcId="{5F3E0E8D-DA38-4883-B804-51C7488A3014}" destId="{35EF1824-2578-4C98-88B4-B7AEC26863E8}" srcOrd="1" destOrd="0" presId="urn:microsoft.com/office/officeart/2018/2/layout/IconCircleList"/>
    <dgm:cxn modelId="{78334770-3FF7-4151-88ED-E1348ED77ACB}" type="presParOf" srcId="{5F3E0E8D-DA38-4883-B804-51C7488A3014}" destId="{E6DC84C1-9AAD-444C-9060-E537C10A6790}" srcOrd="2" destOrd="0" presId="urn:microsoft.com/office/officeart/2018/2/layout/IconCircleList"/>
    <dgm:cxn modelId="{F2E84D38-0EB0-43C9-ABCA-548D47F084CB}" type="presParOf" srcId="{5F3E0E8D-DA38-4883-B804-51C7488A3014}" destId="{AD7824E3-8D63-4D8B-8BE3-71D75AA34246}" srcOrd="3" destOrd="0" presId="urn:microsoft.com/office/officeart/2018/2/layout/IconCircleList"/>
    <dgm:cxn modelId="{F432E90D-C52F-43D6-B4BD-689736469017}" type="presParOf" srcId="{A1223497-51F7-43C0-A031-260E34D7AF62}" destId="{A958E208-7F5B-4009-A2DD-E860B0594544}" srcOrd="1" destOrd="0" presId="urn:microsoft.com/office/officeart/2018/2/layout/IconCircleList"/>
    <dgm:cxn modelId="{3619DD4E-83F9-40F8-A8B3-C5A5D26335DC}" type="presParOf" srcId="{A1223497-51F7-43C0-A031-260E34D7AF62}" destId="{C5E26A6D-4796-4B3B-9808-CBB439C28F4B}" srcOrd="2" destOrd="0" presId="urn:microsoft.com/office/officeart/2018/2/layout/IconCircleList"/>
    <dgm:cxn modelId="{CC122787-E7D3-4FCD-AC57-13CE74292A95}" type="presParOf" srcId="{C5E26A6D-4796-4B3B-9808-CBB439C28F4B}" destId="{94D78F5B-FCDE-4920-BAB6-806C9DA3AEEC}" srcOrd="0" destOrd="0" presId="urn:microsoft.com/office/officeart/2018/2/layout/IconCircleList"/>
    <dgm:cxn modelId="{6E50DCF2-AC83-4DF8-9439-374E9210428A}" type="presParOf" srcId="{C5E26A6D-4796-4B3B-9808-CBB439C28F4B}" destId="{ED48F489-5DDF-470E-B03B-35C0DD799071}" srcOrd="1" destOrd="0" presId="urn:microsoft.com/office/officeart/2018/2/layout/IconCircleList"/>
    <dgm:cxn modelId="{49A910CD-F2FF-4B54-83B7-E128BECF0424}" type="presParOf" srcId="{C5E26A6D-4796-4B3B-9808-CBB439C28F4B}" destId="{D830D3D8-5A65-46FC-8EF7-7F55C22D9A9B}" srcOrd="2" destOrd="0" presId="urn:microsoft.com/office/officeart/2018/2/layout/IconCircleList"/>
    <dgm:cxn modelId="{17CF5272-7C25-4BF1-B575-38A5EE9F72E8}" type="presParOf" srcId="{C5E26A6D-4796-4B3B-9808-CBB439C28F4B}" destId="{C1EC95BB-42FA-4ECC-B7AB-4B532C80593E}" srcOrd="3" destOrd="0" presId="urn:microsoft.com/office/officeart/2018/2/layout/IconCircleList"/>
    <dgm:cxn modelId="{D9EF01D6-0F32-42F6-AFEB-113282ED216F}" type="presParOf" srcId="{A1223497-51F7-43C0-A031-260E34D7AF62}" destId="{CC34FA76-BB5E-4BEC-A424-5F1FD5853B71}" srcOrd="3" destOrd="0" presId="urn:microsoft.com/office/officeart/2018/2/layout/IconCircleList"/>
    <dgm:cxn modelId="{75DAE4C6-F5E6-4BB9-8404-3E84F3A20CC1}" type="presParOf" srcId="{A1223497-51F7-43C0-A031-260E34D7AF62}" destId="{50BB260C-3848-467C-A9BB-3CCF67C69D3B}" srcOrd="4" destOrd="0" presId="urn:microsoft.com/office/officeart/2018/2/layout/IconCircleList"/>
    <dgm:cxn modelId="{E7F35B2A-70C0-42FE-AC8E-997B8397C975}" type="presParOf" srcId="{50BB260C-3848-467C-A9BB-3CCF67C69D3B}" destId="{B6B7C7DF-185D-441E-91E1-A9CB8C74A189}" srcOrd="0" destOrd="0" presId="urn:microsoft.com/office/officeart/2018/2/layout/IconCircleList"/>
    <dgm:cxn modelId="{F0EDB445-A831-4EC4-9499-3A24FF168A93}" type="presParOf" srcId="{50BB260C-3848-467C-A9BB-3CCF67C69D3B}" destId="{B7CCBB53-C0EE-4322-8CE3-0421496C0C5C}" srcOrd="1" destOrd="0" presId="urn:microsoft.com/office/officeart/2018/2/layout/IconCircleList"/>
    <dgm:cxn modelId="{C8D3CBDA-2329-4D74-A054-95D6A16FE338}" type="presParOf" srcId="{50BB260C-3848-467C-A9BB-3CCF67C69D3B}" destId="{2B1961E3-EBA6-476A-9785-2DDE81879E75}" srcOrd="2" destOrd="0" presId="urn:microsoft.com/office/officeart/2018/2/layout/IconCircleList"/>
    <dgm:cxn modelId="{3CA170F1-3ADC-4910-9385-C6B93596145D}" type="presParOf" srcId="{50BB260C-3848-467C-A9BB-3CCF67C69D3B}" destId="{10867B23-339C-43F8-A6AA-C9C6B41C01D0}" srcOrd="3" destOrd="0" presId="urn:microsoft.com/office/officeart/2018/2/layout/IconCircleList"/>
    <dgm:cxn modelId="{ADE9C146-76C9-4B0D-A99E-768320C87319}" type="presParOf" srcId="{A1223497-51F7-43C0-A031-260E34D7AF62}" destId="{FF5BA759-FD18-4EFA-BF4E-730F86101D6B}" srcOrd="5" destOrd="0" presId="urn:microsoft.com/office/officeart/2018/2/layout/IconCircleList"/>
    <dgm:cxn modelId="{9DD85777-E285-4050-8702-4032E876BBD7}" type="presParOf" srcId="{A1223497-51F7-43C0-A031-260E34D7AF62}" destId="{20177518-3A04-4833-8389-E47FF60960C2}" srcOrd="6" destOrd="0" presId="urn:microsoft.com/office/officeart/2018/2/layout/IconCircleList"/>
    <dgm:cxn modelId="{BC0CDE6C-0539-4611-964D-BE8735605ADA}" type="presParOf" srcId="{20177518-3A04-4833-8389-E47FF60960C2}" destId="{6F732C77-C10C-4A8B-8099-8D9835D9FD3A}" srcOrd="0" destOrd="0" presId="urn:microsoft.com/office/officeart/2018/2/layout/IconCircleList"/>
    <dgm:cxn modelId="{89D7C970-A66A-4132-95C5-9A416DBE8D80}" type="presParOf" srcId="{20177518-3A04-4833-8389-E47FF60960C2}" destId="{6588579A-DD73-4EED-A111-13823282231C}" srcOrd="1" destOrd="0" presId="urn:microsoft.com/office/officeart/2018/2/layout/IconCircleList"/>
    <dgm:cxn modelId="{2F08876E-B279-4DEE-AA25-29D3628E4E70}" type="presParOf" srcId="{20177518-3A04-4833-8389-E47FF60960C2}" destId="{CD16E4D4-EF81-4EEC-A06F-0878F1ACEA36}" srcOrd="2" destOrd="0" presId="urn:microsoft.com/office/officeart/2018/2/layout/IconCircleList"/>
    <dgm:cxn modelId="{8CFFFEFB-5E47-4CC2-AF36-8868E6F1A741}" type="presParOf" srcId="{20177518-3A04-4833-8389-E47FF60960C2}" destId="{20B25412-0410-4FDF-851B-10A8FDECA594}" srcOrd="3" destOrd="0" presId="urn:microsoft.com/office/officeart/2018/2/layout/IconCircleList"/>
    <dgm:cxn modelId="{6330E9C3-B0FD-4F40-B139-9853AD20AD6C}" type="presParOf" srcId="{A1223497-51F7-43C0-A031-260E34D7AF62}" destId="{F1051EBD-D89C-41F5-B7BF-1E01A89987D2}" srcOrd="7" destOrd="0" presId="urn:microsoft.com/office/officeart/2018/2/layout/IconCircleList"/>
    <dgm:cxn modelId="{9068260E-042A-4C1D-B964-95FCB0BFD6A4}" type="presParOf" srcId="{A1223497-51F7-43C0-A031-260E34D7AF62}" destId="{1087BA7E-07B6-4DF4-8B59-DBCC29C9BF8A}" srcOrd="8" destOrd="0" presId="urn:microsoft.com/office/officeart/2018/2/layout/IconCircleList"/>
    <dgm:cxn modelId="{1004661C-DD96-483C-86EE-A3B2DCC32002}" type="presParOf" srcId="{1087BA7E-07B6-4DF4-8B59-DBCC29C9BF8A}" destId="{3462FB1F-7E3B-426C-94E3-4A7806F17589}" srcOrd="0" destOrd="0" presId="urn:microsoft.com/office/officeart/2018/2/layout/IconCircleList"/>
    <dgm:cxn modelId="{C6B55B75-5BFE-4A26-996A-539A0E1A31FD}" type="presParOf" srcId="{1087BA7E-07B6-4DF4-8B59-DBCC29C9BF8A}" destId="{48D18684-567F-47C9-89C6-550150A98F26}" srcOrd="1" destOrd="0" presId="urn:microsoft.com/office/officeart/2018/2/layout/IconCircleList"/>
    <dgm:cxn modelId="{1D87B034-F6BF-4119-8D21-97D686BC7B87}" type="presParOf" srcId="{1087BA7E-07B6-4DF4-8B59-DBCC29C9BF8A}" destId="{48D37866-6F18-4275-AE4F-A3A55F2C0B62}" srcOrd="2" destOrd="0" presId="urn:microsoft.com/office/officeart/2018/2/layout/IconCircleList"/>
    <dgm:cxn modelId="{B4414568-AFD1-47E0-8299-90F4843522A2}" type="presParOf" srcId="{1087BA7E-07B6-4DF4-8B59-DBCC29C9BF8A}" destId="{4A5E976C-ED7E-4A1C-8C3A-55AE3E0E8FAF}" srcOrd="3" destOrd="0" presId="urn:microsoft.com/office/officeart/2018/2/layout/IconCircleList"/>
    <dgm:cxn modelId="{55C08650-8C08-42E5-BC6B-1299E327A431}" type="presParOf" srcId="{A1223497-51F7-43C0-A031-260E34D7AF62}" destId="{0D7844BD-B2FD-410D-AD3B-CC826B204B4A}" srcOrd="9" destOrd="0" presId="urn:microsoft.com/office/officeart/2018/2/layout/IconCircleList"/>
    <dgm:cxn modelId="{320C4AED-4F7C-4850-AD78-AFCEAD15ED6C}" type="presParOf" srcId="{A1223497-51F7-43C0-A031-260E34D7AF62}" destId="{47532754-345B-4E14-B6F8-5776468013A2}" srcOrd="10" destOrd="0" presId="urn:microsoft.com/office/officeart/2018/2/layout/IconCircleList"/>
    <dgm:cxn modelId="{62D1D622-B4F0-4268-82C4-CB5BC571C897}" type="presParOf" srcId="{47532754-345B-4E14-B6F8-5776468013A2}" destId="{D1E2713F-D602-49E3-87A1-22716AC62830}" srcOrd="0" destOrd="0" presId="urn:microsoft.com/office/officeart/2018/2/layout/IconCircleList"/>
    <dgm:cxn modelId="{507B2DE0-D0BE-420B-9D7D-7805990FA8E8}" type="presParOf" srcId="{47532754-345B-4E14-B6F8-5776468013A2}" destId="{10F3E9A3-706C-4ABF-AE39-3AA6786BF819}" srcOrd="1" destOrd="0" presId="urn:microsoft.com/office/officeart/2018/2/layout/IconCircleList"/>
    <dgm:cxn modelId="{5737F9A4-1C3B-46FC-B362-BFBD268613C8}" type="presParOf" srcId="{47532754-345B-4E14-B6F8-5776468013A2}" destId="{D672A1C8-2D6A-4536-915D-102DDB17B506}" srcOrd="2" destOrd="0" presId="urn:microsoft.com/office/officeart/2018/2/layout/IconCircleList"/>
    <dgm:cxn modelId="{A6F1E955-D359-44DF-814A-CED31B450325}" type="presParOf" srcId="{47532754-345B-4E14-B6F8-5776468013A2}" destId="{CBD28084-0DBF-4952-B6CF-2B0177CB0F5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CB98D7-814A-47F5-9703-12DCB9331E5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8075ED-55F2-4B42-ABC0-91068C8819EE}">
      <dgm:prSet/>
      <dgm:spPr/>
      <dgm:t>
        <a:bodyPr/>
        <a:lstStyle/>
        <a:p>
          <a:r>
            <a:rPr lang="en-US" dirty="0"/>
            <a:t>High surgical estimated blood loss</a:t>
          </a:r>
        </a:p>
      </dgm:t>
    </dgm:pt>
    <dgm:pt modelId="{EA45E446-6B7F-4BC8-9651-4626114C3F00}" type="parTrans" cxnId="{47CE3989-8E36-4A42-AB8D-D2E2297B999C}">
      <dgm:prSet/>
      <dgm:spPr/>
      <dgm:t>
        <a:bodyPr/>
        <a:lstStyle/>
        <a:p>
          <a:endParaRPr lang="en-US"/>
        </a:p>
      </dgm:t>
    </dgm:pt>
    <dgm:pt modelId="{4B7B6EE7-C0FE-4160-B581-250934D29040}" type="sibTrans" cxnId="{47CE3989-8E36-4A42-AB8D-D2E2297B999C}">
      <dgm:prSet/>
      <dgm:spPr/>
      <dgm:t>
        <a:bodyPr/>
        <a:lstStyle/>
        <a:p>
          <a:endParaRPr lang="en-US"/>
        </a:p>
      </dgm:t>
    </dgm:pt>
    <dgm:pt modelId="{779244FF-55F4-4C63-9B78-4993B8382F3D}">
      <dgm:prSet/>
      <dgm:spPr/>
      <dgm:t>
        <a:bodyPr/>
        <a:lstStyle/>
        <a:p>
          <a:r>
            <a:rPr lang="en-US" dirty="0"/>
            <a:t>Liver transplant recipients</a:t>
          </a:r>
        </a:p>
      </dgm:t>
    </dgm:pt>
    <dgm:pt modelId="{94257A34-FCF0-46A3-85CD-0F265370E605}" type="parTrans" cxnId="{64EB87C2-FC29-486A-9C62-36A42C9B369D}">
      <dgm:prSet/>
      <dgm:spPr/>
      <dgm:t>
        <a:bodyPr/>
        <a:lstStyle/>
        <a:p>
          <a:endParaRPr lang="en-US"/>
        </a:p>
      </dgm:t>
    </dgm:pt>
    <dgm:pt modelId="{DCDB5EE7-7EF0-4C5E-9222-4110D3FF78FE}" type="sibTrans" cxnId="{64EB87C2-FC29-486A-9C62-36A42C9B369D}">
      <dgm:prSet/>
      <dgm:spPr/>
      <dgm:t>
        <a:bodyPr/>
        <a:lstStyle/>
        <a:p>
          <a:endParaRPr lang="en-US"/>
        </a:p>
      </dgm:t>
    </dgm:pt>
    <dgm:pt modelId="{F8F9D3AC-3B98-4E0B-93F1-2D0A387CE40D}">
      <dgm:prSet/>
      <dgm:spPr/>
      <dgm:t>
        <a:bodyPr/>
        <a:lstStyle/>
        <a:p>
          <a:r>
            <a:rPr lang="en-US" dirty="0"/>
            <a:t>Trauma patients</a:t>
          </a:r>
        </a:p>
      </dgm:t>
    </dgm:pt>
    <dgm:pt modelId="{D37EDE39-B6A3-4363-B4F8-D4AD329D7656}" type="parTrans" cxnId="{1211FD1F-74C1-45B9-94D0-BDBC4E286BEC}">
      <dgm:prSet/>
      <dgm:spPr/>
      <dgm:t>
        <a:bodyPr/>
        <a:lstStyle/>
        <a:p>
          <a:endParaRPr lang="en-US"/>
        </a:p>
      </dgm:t>
    </dgm:pt>
    <dgm:pt modelId="{B7908F4F-0468-47F3-A6A4-EBDCF7C7230E}" type="sibTrans" cxnId="{1211FD1F-74C1-45B9-94D0-BDBC4E286BEC}">
      <dgm:prSet/>
      <dgm:spPr/>
      <dgm:t>
        <a:bodyPr/>
        <a:lstStyle/>
        <a:p>
          <a:endParaRPr lang="en-US"/>
        </a:p>
      </dgm:t>
    </dgm:pt>
    <dgm:pt modelId="{865653F7-5A22-4CC9-9D75-303139E6EADB}" type="pres">
      <dgm:prSet presAssocID="{1CCB98D7-814A-47F5-9703-12DCB9331E5B}" presName="diagram" presStyleCnt="0">
        <dgm:presLayoutVars>
          <dgm:dir/>
          <dgm:resizeHandles val="exact"/>
        </dgm:presLayoutVars>
      </dgm:prSet>
      <dgm:spPr/>
    </dgm:pt>
    <dgm:pt modelId="{908A9C6D-38B9-41DA-90E7-CB03F5243662}" type="pres">
      <dgm:prSet presAssocID="{2A8075ED-55F2-4B42-ABC0-91068C8819EE}" presName="node" presStyleLbl="node1" presStyleIdx="0" presStyleCnt="3">
        <dgm:presLayoutVars>
          <dgm:bulletEnabled val="1"/>
        </dgm:presLayoutVars>
      </dgm:prSet>
      <dgm:spPr/>
    </dgm:pt>
    <dgm:pt modelId="{F35491C0-3BBF-4505-8A99-E790726482E1}" type="pres">
      <dgm:prSet presAssocID="{4B7B6EE7-C0FE-4160-B581-250934D29040}" presName="sibTrans" presStyleCnt="0"/>
      <dgm:spPr/>
    </dgm:pt>
    <dgm:pt modelId="{5B1A5F0D-B1EB-4585-9F5F-0FB33F2B1EC6}" type="pres">
      <dgm:prSet presAssocID="{779244FF-55F4-4C63-9B78-4993B8382F3D}" presName="node" presStyleLbl="node1" presStyleIdx="1" presStyleCnt="3">
        <dgm:presLayoutVars>
          <dgm:bulletEnabled val="1"/>
        </dgm:presLayoutVars>
      </dgm:prSet>
      <dgm:spPr/>
    </dgm:pt>
    <dgm:pt modelId="{B152ACE8-23DF-4B77-8C95-8A77C480E686}" type="pres">
      <dgm:prSet presAssocID="{DCDB5EE7-7EF0-4C5E-9222-4110D3FF78FE}" presName="sibTrans" presStyleCnt="0"/>
      <dgm:spPr/>
    </dgm:pt>
    <dgm:pt modelId="{85B3B567-806A-4CC6-A9DD-2EF7253AB062}" type="pres">
      <dgm:prSet presAssocID="{F8F9D3AC-3B98-4E0B-93F1-2D0A387CE40D}" presName="node" presStyleLbl="node1" presStyleIdx="2" presStyleCnt="3">
        <dgm:presLayoutVars>
          <dgm:bulletEnabled val="1"/>
        </dgm:presLayoutVars>
      </dgm:prSet>
      <dgm:spPr/>
    </dgm:pt>
  </dgm:ptLst>
  <dgm:cxnLst>
    <dgm:cxn modelId="{B7C25619-C5E7-4388-ADE7-197E30899C25}" type="presOf" srcId="{1CCB98D7-814A-47F5-9703-12DCB9331E5B}" destId="{865653F7-5A22-4CC9-9D75-303139E6EADB}" srcOrd="0" destOrd="0" presId="urn:microsoft.com/office/officeart/2005/8/layout/default"/>
    <dgm:cxn modelId="{1211FD1F-74C1-45B9-94D0-BDBC4E286BEC}" srcId="{1CCB98D7-814A-47F5-9703-12DCB9331E5B}" destId="{F8F9D3AC-3B98-4E0B-93F1-2D0A387CE40D}" srcOrd="2" destOrd="0" parTransId="{D37EDE39-B6A3-4363-B4F8-D4AD329D7656}" sibTransId="{B7908F4F-0468-47F3-A6A4-EBDCF7C7230E}"/>
    <dgm:cxn modelId="{CCBF652C-7569-4513-AC92-970B8287A23E}" type="presOf" srcId="{2A8075ED-55F2-4B42-ABC0-91068C8819EE}" destId="{908A9C6D-38B9-41DA-90E7-CB03F5243662}" srcOrd="0" destOrd="0" presId="urn:microsoft.com/office/officeart/2005/8/layout/default"/>
    <dgm:cxn modelId="{C2EBE03F-0FFD-445B-869F-C6DB5AE37D0C}" type="presOf" srcId="{779244FF-55F4-4C63-9B78-4993B8382F3D}" destId="{5B1A5F0D-B1EB-4585-9F5F-0FB33F2B1EC6}" srcOrd="0" destOrd="0" presId="urn:microsoft.com/office/officeart/2005/8/layout/default"/>
    <dgm:cxn modelId="{0103B45F-21E9-40DA-B60C-598B48C57F36}" type="presOf" srcId="{F8F9D3AC-3B98-4E0B-93F1-2D0A387CE40D}" destId="{85B3B567-806A-4CC6-A9DD-2EF7253AB062}" srcOrd="0" destOrd="0" presId="urn:microsoft.com/office/officeart/2005/8/layout/default"/>
    <dgm:cxn modelId="{47CE3989-8E36-4A42-AB8D-D2E2297B999C}" srcId="{1CCB98D7-814A-47F5-9703-12DCB9331E5B}" destId="{2A8075ED-55F2-4B42-ABC0-91068C8819EE}" srcOrd="0" destOrd="0" parTransId="{EA45E446-6B7F-4BC8-9651-4626114C3F00}" sibTransId="{4B7B6EE7-C0FE-4160-B581-250934D29040}"/>
    <dgm:cxn modelId="{64EB87C2-FC29-486A-9C62-36A42C9B369D}" srcId="{1CCB98D7-814A-47F5-9703-12DCB9331E5B}" destId="{779244FF-55F4-4C63-9B78-4993B8382F3D}" srcOrd="1" destOrd="0" parTransId="{94257A34-FCF0-46A3-85CD-0F265370E605}" sibTransId="{DCDB5EE7-7EF0-4C5E-9222-4110D3FF78FE}"/>
    <dgm:cxn modelId="{70FD675B-A9F7-4BF4-A9FD-EFEB9313A29F}" type="presParOf" srcId="{865653F7-5A22-4CC9-9D75-303139E6EADB}" destId="{908A9C6D-38B9-41DA-90E7-CB03F5243662}" srcOrd="0" destOrd="0" presId="urn:microsoft.com/office/officeart/2005/8/layout/default"/>
    <dgm:cxn modelId="{3D55E0A2-11BC-4F92-B60A-EDD851A2529B}" type="presParOf" srcId="{865653F7-5A22-4CC9-9D75-303139E6EADB}" destId="{F35491C0-3BBF-4505-8A99-E790726482E1}" srcOrd="1" destOrd="0" presId="urn:microsoft.com/office/officeart/2005/8/layout/default"/>
    <dgm:cxn modelId="{89D4B700-08D8-416A-A952-0A5B7867FCAD}" type="presParOf" srcId="{865653F7-5A22-4CC9-9D75-303139E6EADB}" destId="{5B1A5F0D-B1EB-4585-9F5F-0FB33F2B1EC6}" srcOrd="2" destOrd="0" presId="urn:microsoft.com/office/officeart/2005/8/layout/default"/>
    <dgm:cxn modelId="{F9CE8990-D8C2-4A83-BA62-E1E6B9A0F79D}" type="presParOf" srcId="{865653F7-5A22-4CC9-9D75-303139E6EADB}" destId="{B152ACE8-23DF-4B77-8C95-8A77C480E686}" srcOrd="3" destOrd="0" presId="urn:microsoft.com/office/officeart/2005/8/layout/default"/>
    <dgm:cxn modelId="{8709F60F-93FF-4F88-ADDE-A248D7ED533C}" type="presParOf" srcId="{865653F7-5A22-4CC9-9D75-303139E6EADB}" destId="{85B3B567-806A-4CC6-A9DD-2EF7253AB06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76C4A-1BBA-4EB4-A5DB-3C6A8FC808A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374A89-80AD-41F5-ABA5-40B90CD519E4}">
      <dgm:prSet/>
      <dgm:spPr/>
      <dgm:t>
        <a:bodyPr/>
        <a:lstStyle/>
        <a:p>
          <a:r>
            <a:rPr lang="en-US" dirty="0"/>
            <a:t>Anemia Vitamins: B12, Folic Acid, Vitamin C</a:t>
          </a:r>
        </a:p>
      </dgm:t>
    </dgm:pt>
    <dgm:pt modelId="{79825AFE-5F45-411B-8EC0-47EC803B9915}" type="parTrans" cxnId="{09FD18A2-FCBF-4B1E-8B1C-DB82B8AC4033}">
      <dgm:prSet/>
      <dgm:spPr/>
      <dgm:t>
        <a:bodyPr/>
        <a:lstStyle/>
        <a:p>
          <a:endParaRPr lang="en-US"/>
        </a:p>
      </dgm:t>
    </dgm:pt>
    <dgm:pt modelId="{20F8A95B-A554-44AE-8EF7-0AED90DD2655}" type="sibTrans" cxnId="{09FD18A2-FCBF-4B1E-8B1C-DB82B8AC4033}">
      <dgm:prSet/>
      <dgm:spPr/>
      <dgm:t>
        <a:bodyPr/>
        <a:lstStyle/>
        <a:p>
          <a:endParaRPr lang="en-US"/>
        </a:p>
      </dgm:t>
    </dgm:pt>
    <dgm:pt modelId="{9B22CEB0-F8CC-4C9F-96E2-5CE332B8F24E}">
      <dgm:prSet/>
      <dgm:spPr/>
      <dgm:t>
        <a:bodyPr/>
        <a:lstStyle/>
        <a:p>
          <a:r>
            <a:rPr lang="en-US" dirty="0"/>
            <a:t>Iron tablets and infusions</a:t>
          </a:r>
        </a:p>
      </dgm:t>
    </dgm:pt>
    <dgm:pt modelId="{981722CC-FB00-4A0A-8895-842C1479B195}" type="parTrans" cxnId="{017A2ADF-BD69-4D6B-8DD0-BEFD0F5DBE4B}">
      <dgm:prSet/>
      <dgm:spPr/>
      <dgm:t>
        <a:bodyPr/>
        <a:lstStyle/>
        <a:p>
          <a:endParaRPr lang="en-US"/>
        </a:p>
      </dgm:t>
    </dgm:pt>
    <dgm:pt modelId="{C2EC1047-8BAF-4E9B-99EB-16D429074C18}" type="sibTrans" cxnId="{017A2ADF-BD69-4D6B-8DD0-BEFD0F5DBE4B}">
      <dgm:prSet/>
      <dgm:spPr/>
      <dgm:t>
        <a:bodyPr/>
        <a:lstStyle/>
        <a:p>
          <a:endParaRPr lang="en-US"/>
        </a:p>
      </dgm:t>
    </dgm:pt>
    <dgm:pt modelId="{C83AB828-D422-4774-B62E-D20D4A29FD8C}">
      <dgm:prSet/>
      <dgm:spPr/>
      <dgm:t>
        <a:bodyPr/>
        <a:lstStyle/>
        <a:p>
          <a:r>
            <a:rPr lang="en-US" dirty="0"/>
            <a:t>Erythropoiesis Stimulating agents </a:t>
          </a:r>
        </a:p>
      </dgm:t>
    </dgm:pt>
    <dgm:pt modelId="{E9476EF1-5920-497A-97BA-5CE7E186D462}" type="parTrans" cxnId="{C70EEB68-323B-45A6-9118-F83094CDC4C8}">
      <dgm:prSet/>
      <dgm:spPr/>
      <dgm:t>
        <a:bodyPr/>
        <a:lstStyle/>
        <a:p>
          <a:endParaRPr lang="en-US"/>
        </a:p>
      </dgm:t>
    </dgm:pt>
    <dgm:pt modelId="{82B2C47A-66D3-4D62-A0A2-34EF20E75BD8}" type="sibTrans" cxnId="{C70EEB68-323B-45A6-9118-F83094CDC4C8}">
      <dgm:prSet/>
      <dgm:spPr/>
      <dgm:t>
        <a:bodyPr/>
        <a:lstStyle/>
        <a:p>
          <a:endParaRPr lang="en-US"/>
        </a:p>
      </dgm:t>
    </dgm:pt>
    <dgm:pt modelId="{1EAF721A-874E-4A77-997E-6B45C1641B2F}">
      <dgm:prSet/>
      <dgm:spPr/>
      <dgm:t>
        <a:bodyPr/>
        <a:lstStyle/>
        <a:p>
          <a:r>
            <a:rPr lang="en-US" dirty="0"/>
            <a:t>Hyperbaric Therapy</a:t>
          </a:r>
        </a:p>
      </dgm:t>
    </dgm:pt>
    <dgm:pt modelId="{345A7F57-2092-47F5-872F-6AC2C3E7F53A}" type="parTrans" cxnId="{53EC9968-E711-4033-9DB2-538620EC5A9A}">
      <dgm:prSet/>
      <dgm:spPr/>
      <dgm:t>
        <a:bodyPr/>
        <a:lstStyle/>
        <a:p>
          <a:endParaRPr lang="en-US"/>
        </a:p>
      </dgm:t>
    </dgm:pt>
    <dgm:pt modelId="{154D581E-2817-4A94-875B-5B9B32C83E48}" type="sibTrans" cxnId="{53EC9968-E711-4033-9DB2-538620EC5A9A}">
      <dgm:prSet/>
      <dgm:spPr/>
      <dgm:t>
        <a:bodyPr/>
        <a:lstStyle/>
        <a:p>
          <a:endParaRPr lang="en-US"/>
        </a:p>
      </dgm:t>
    </dgm:pt>
    <dgm:pt modelId="{7E540C02-8024-4FD7-91CF-F3D16E6C15B8}">
      <dgm:prSet/>
      <dgm:spPr/>
      <dgm:t>
        <a:bodyPr/>
        <a:lstStyle/>
        <a:p>
          <a:r>
            <a:rPr lang="en-US" dirty="0"/>
            <a:t>Bleeding/Surgical adjuncts</a:t>
          </a:r>
        </a:p>
      </dgm:t>
    </dgm:pt>
    <dgm:pt modelId="{9B616DF9-B40D-4907-AD4A-6F7C5B44222F}" type="parTrans" cxnId="{03936DEB-AEB9-43D7-9CFE-09E301CAAD7F}">
      <dgm:prSet/>
      <dgm:spPr/>
      <dgm:t>
        <a:bodyPr/>
        <a:lstStyle/>
        <a:p>
          <a:endParaRPr lang="en-US"/>
        </a:p>
      </dgm:t>
    </dgm:pt>
    <dgm:pt modelId="{0031C8CC-E14B-43C1-9D2E-EDBFD8764A0F}" type="sibTrans" cxnId="{03936DEB-AEB9-43D7-9CFE-09E301CAAD7F}">
      <dgm:prSet/>
      <dgm:spPr/>
      <dgm:t>
        <a:bodyPr/>
        <a:lstStyle/>
        <a:p>
          <a:endParaRPr lang="en-US"/>
        </a:p>
      </dgm:t>
    </dgm:pt>
    <dgm:pt modelId="{61538BE5-999D-4B79-B375-4AE0576705DA}">
      <dgm:prSet/>
      <dgm:spPr/>
      <dgm:t>
        <a:bodyPr/>
        <a:lstStyle/>
        <a:p>
          <a:r>
            <a:rPr lang="en-US" dirty="0"/>
            <a:t>Bloodless Surgery – surgical techniques that may take more time, but significantly limit blood loss during procedures</a:t>
          </a:r>
        </a:p>
      </dgm:t>
    </dgm:pt>
    <dgm:pt modelId="{B3217E3E-6368-4190-AD4C-2E3B757F4335}" type="parTrans" cxnId="{7F53858E-302F-4CEE-8FC1-BA6B7298D2FE}">
      <dgm:prSet/>
      <dgm:spPr/>
      <dgm:t>
        <a:bodyPr/>
        <a:lstStyle/>
        <a:p>
          <a:endParaRPr lang="en-US"/>
        </a:p>
      </dgm:t>
    </dgm:pt>
    <dgm:pt modelId="{916D565D-FADB-482F-BF30-A0E0F82651FA}" type="sibTrans" cxnId="{7F53858E-302F-4CEE-8FC1-BA6B7298D2FE}">
      <dgm:prSet/>
      <dgm:spPr/>
      <dgm:t>
        <a:bodyPr/>
        <a:lstStyle/>
        <a:p>
          <a:endParaRPr lang="en-US"/>
        </a:p>
      </dgm:t>
    </dgm:pt>
    <dgm:pt modelId="{FD9939FD-2F4A-4258-8454-58BCAA51755A}" type="pres">
      <dgm:prSet presAssocID="{3C676C4A-1BBA-4EB4-A5DB-3C6A8FC808A0}" presName="linear" presStyleCnt="0">
        <dgm:presLayoutVars>
          <dgm:animLvl val="lvl"/>
          <dgm:resizeHandles val="exact"/>
        </dgm:presLayoutVars>
      </dgm:prSet>
      <dgm:spPr/>
    </dgm:pt>
    <dgm:pt modelId="{6A34D4E4-C07B-4D61-9097-157E38EB2CCE}" type="pres">
      <dgm:prSet presAssocID="{AD374A89-80AD-41F5-ABA5-40B90CD519E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4A472A-B134-411F-981B-21DDE4486BAB}" type="pres">
      <dgm:prSet presAssocID="{20F8A95B-A554-44AE-8EF7-0AED90DD2655}" presName="spacer" presStyleCnt="0"/>
      <dgm:spPr/>
    </dgm:pt>
    <dgm:pt modelId="{397974F1-50F3-4F83-ADC2-2704C63CDC53}" type="pres">
      <dgm:prSet presAssocID="{9B22CEB0-F8CC-4C9F-96E2-5CE332B8F24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FE1B128-1C29-440C-A0F3-B090E8F5B697}" type="pres">
      <dgm:prSet presAssocID="{C2EC1047-8BAF-4E9B-99EB-16D429074C18}" presName="spacer" presStyleCnt="0"/>
      <dgm:spPr/>
    </dgm:pt>
    <dgm:pt modelId="{A77F5D7A-B77C-4407-A464-33A40A7CC363}" type="pres">
      <dgm:prSet presAssocID="{C83AB828-D422-4774-B62E-D20D4A29FD8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1A68015-A3A9-4517-85E1-6BD6DF270F75}" type="pres">
      <dgm:prSet presAssocID="{82B2C47A-66D3-4D62-A0A2-34EF20E75BD8}" presName="spacer" presStyleCnt="0"/>
      <dgm:spPr/>
    </dgm:pt>
    <dgm:pt modelId="{9F500909-78E4-4C23-8186-CFC4F72232B8}" type="pres">
      <dgm:prSet presAssocID="{1EAF721A-874E-4A77-997E-6B45C1641B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09C008D-2ED6-4EE0-9DC8-E74585BD4BEB}" type="pres">
      <dgm:prSet presAssocID="{154D581E-2817-4A94-875B-5B9B32C83E48}" presName="spacer" presStyleCnt="0"/>
      <dgm:spPr/>
    </dgm:pt>
    <dgm:pt modelId="{4A7B0293-DCFF-4828-BC9D-C7A8FE471397}" type="pres">
      <dgm:prSet presAssocID="{7E540C02-8024-4FD7-91CF-F3D16E6C15B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806A466-F170-4171-A7AB-9C035D8B58A6}" type="pres">
      <dgm:prSet presAssocID="{0031C8CC-E14B-43C1-9D2E-EDBFD8764A0F}" presName="spacer" presStyleCnt="0"/>
      <dgm:spPr/>
    </dgm:pt>
    <dgm:pt modelId="{9A101A07-F1E8-4C0F-9397-DBC253BB6E02}" type="pres">
      <dgm:prSet presAssocID="{61538BE5-999D-4B79-B375-4AE0576705D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313CB1B-AB76-48D9-8E52-1B6803AC0279}" type="presOf" srcId="{1EAF721A-874E-4A77-997E-6B45C1641B2F}" destId="{9F500909-78E4-4C23-8186-CFC4F72232B8}" srcOrd="0" destOrd="0" presId="urn:microsoft.com/office/officeart/2005/8/layout/vList2"/>
    <dgm:cxn modelId="{53EC9968-E711-4033-9DB2-538620EC5A9A}" srcId="{3C676C4A-1BBA-4EB4-A5DB-3C6A8FC808A0}" destId="{1EAF721A-874E-4A77-997E-6B45C1641B2F}" srcOrd="3" destOrd="0" parTransId="{345A7F57-2092-47F5-872F-6AC2C3E7F53A}" sibTransId="{154D581E-2817-4A94-875B-5B9B32C83E48}"/>
    <dgm:cxn modelId="{C70EEB68-323B-45A6-9118-F83094CDC4C8}" srcId="{3C676C4A-1BBA-4EB4-A5DB-3C6A8FC808A0}" destId="{C83AB828-D422-4774-B62E-D20D4A29FD8C}" srcOrd="2" destOrd="0" parTransId="{E9476EF1-5920-497A-97BA-5CE7E186D462}" sibTransId="{82B2C47A-66D3-4D62-A0A2-34EF20E75BD8}"/>
    <dgm:cxn modelId="{6FCEC84B-157E-47E2-B8E1-628A28B999DE}" type="presOf" srcId="{7E540C02-8024-4FD7-91CF-F3D16E6C15B8}" destId="{4A7B0293-DCFF-4828-BC9D-C7A8FE471397}" srcOrd="0" destOrd="0" presId="urn:microsoft.com/office/officeart/2005/8/layout/vList2"/>
    <dgm:cxn modelId="{9494E352-9E59-4168-B110-692FFCAAF39F}" type="presOf" srcId="{61538BE5-999D-4B79-B375-4AE0576705DA}" destId="{9A101A07-F1E8-4C0F-9397-DBC253BB6E02}" srcOrd="0" destOrd="0" presId="urn:microsoft.com/office/officeart/2005/8/layout/vList2"/>
    <dgm:cxn modelId="{7F53858E-302F-4CEE-8FC1-BA6B7298D2FE}" srcId="{3C676C4A-1BBA-4EB4-A5DB-3C6A8FC808A0}" destId="{61538BE5-999D-4B79-B375-4AE0576705DA}" srcOrd="5" destOrd="0" parTransId="{B3217E3E-6368-4190-AD4C-2E3B757F4335}" sibTransId="{916D565D-FADB-482F-BF30-A0E0F82651FA}"/>
    <dgm:cxn modelId="{09FD18A2-FCBF-4B1E-8B1C-DB82B8AC4033}" srcId="{3C676C4A-1BBA-4EB4-A5DB-3C6A8FC808A0}" destId="{AD374A89-80AD-41F5-ABA5-40B90CD519E4}" srcOrd="0" destOrd="0" parTransId="{79825AFE-5F45-411B-8EC0-47EC803B9915}" sibTransId="{20F8A95B-A554-44AE-8EF7-0AED90DD2655}"/>
    <dgm:cxn modelId="{18D6FBC7-1BB2-45C3-BE3C-FF071CDA88C1}" type="presOf" srcId="{AD374A89-80AD-41F5-ABA5-40B90CD519E4}" destId="{6A34D4E4-C07B-4D61-9097-157E38EB2CCE}" srcOrd="0" destOrd="0" presId="urn:microsoft.com/office/officeart/2005/8/layout/vList2"/>
    <dgm:cxn modelId="{ECCD9EC9-00B9-4BC1-B81A-74B3F0D552B2}" type="presOf" srcId="{9B22CEB0-F8CC-4C9F-96E2-5CE332B8F24E}" destId="{397974F1-50F3-4F83-ADC2-2704C63CDC53}" srcOrd="0" destOrd="0" presId="urn:microsoft.com/office/officeart/2005/8/layout/vList2"/>
    <dgm:cxn modelId="{017A2ADF-BD69-4D6B-8DD0-BEFD0F5DBE4B}" srcId="{3C676C4A-1BBA-4EB4-A5DB-3C6A8FC808A0}" destId="{9B22CEB0-F8CC-4C9F-96E2-5CE332B8F24E}" srcOrd="1" destOrd="0" parTransId="{981722CC-FB00-4A0A-8895-842C1479B195}" sibTransId="{C2EC1047-8BAF-4E9B-99EB-16D429074C18}"/>
    <dgm:cxn modelId="{03936DEB-AEB9-43D7-9CFE-09E301CAAD7F}" srcId="{3C676C4A-1BBA-4EB4-A5DB-3C6A8FC808A0}" destId="{7E540C02-8024-4FD7-91CF-F3D16E6C15B8}" srcOrd="4" destOrd="0" parTransId="{9B616DF9-B40D-4907-AD4A-6F7C5B44222F}" sibTransId="{0031C8CC-E14B-43C1-9D2E-EDBFD8764A0F}"/>
    <dgm:cxn modelId="{F889EAF8-DC0C-41FE-ACBA-89C0B8E78D97}" type="presOf" srcId="{3C676C4A-1BBA-4EB4-A5DB-3C6A8FC808A0}" destId="{FD9939FD-2F4A-4258-8454-58BCAA51755A}" srcOrd="0" destOrd="0" presId="urn:microsoft.com/office/officeart/2005/8/layout/vList2"/>
    <dgm:cxn modelId="{2906BBFF-E2BC-46A6-8995-861A7D5C3FCA}" type="presOf" srcId="{C83AB828-D422-4774-B62E-D20D4A29FD8C}" destId="{A77F5D7A-B77C-4407-A464-33A40A7CC363}" srcOrd="0" destOrd="0" presId="urn:microsoft.com/office/officeart/2005/8/layout/vList2"/>
    <dgm:cxn modelId="{35973BB1-3D17-482E-91F3-57D3DD3379C6}" type="presParOf" srcId="{FD9939FD-2F4A-4258-8454-58BCAA51755A}" destId="{6A34D4E4-C07B-4D61-9097-157E38EB2CCE}" srcOrd="0" destOrd="0" presId="urn:microsoft.com/office/officeart/2005/8/layout/vList2"/>
    <dgm:cxn modelId="{C957AC74-B6BA-4DF6-B0AA-F49368D583E1}" type="presParOf" srcId="{FD9939FD-2F4A-4258-8454-58BCAA51755A}" destId="{844A472A-B134-411F-981B-21DDE4486BAB}" srcOrd="1" destOrd="0" presId="urn:microsoft.com/office/officeart/2005/8/layout/vList2"/>
    <dgm:cxn modelId="{B47F901E-D080-4729-AE46-95AFF7E78A36}" type="presParOf" srcId="{FD9939FD-2F4A-4258-8454-58BCAA51755A}" destId="{397974F1-50F3-4F83-ADC2-2704C63CDC53}" srcOrd="2" destOrd="0" presId="urn:microsoft.com/office/officeart/2005/8/layout/vList2"/>
    <dgm:cxn modelId="{59B44F42-A390-480F-A74B-4989AFCE0F21}" type="presParOf" srcId="{FD9939FD-2F4A-4258-8454-58BCAA51755A}" destId="{BFE1B128-1C29-440C-A0F3-B090E8F5B697}" srcOrd="3" destOrd="0" presId="urn:microsoft.com/office/officeart/2005/8/layout/vList2"/>
    <dgm:cxn modelId="{89EBF7BB-B31C-4CFE-90E0-6E3F83C1CA3B}" type="presParOf" srcId="{FD9939FD-2F4A-4258-8454-58BCAA51755A}" destId="{A77F5D7A-B77C-4407-A464-33A40A7CC363}" srcOrd="4" destOrd="0" presId="urn:microsoft.com/office/officeart/2005/8/layout/vList2"/>
    <dgm:cxn modelId="{2608A274-B2B8-42F3-BC2C-6984414FEFEC}" type="presParOf" srcId="{FD9939FD-2F4A-4258-8454-58BCAA51755A}" destId="{01A68015-A3A9-4517-85E1-6BD6DF270F75}" srcOrd="5" destOrd="0" presId="urn:microsoft.com/office/officeart/2005/8/layout/vList2"/>
    <dgm:cxn modelId="{CEE37FA8-00E6-4BC3-A264-3668FE7067F6}" type="presParOf" srcId="{FD9939FD-2F4A-4258-8454-58BCAA51755A}" destId="{9F500909-78E4-4C23-8186-CFC4F72232B8}" srcOrd="6" destOrd="0" presId="urn:microsoft.com/office/officeart/2005/8/layout/vList2"/>
    <dgm:cxn modelId="{C3F9BC64-3790-44C4-B79E-948E7E4A8C47}" type="presParOf" srcId="{FD9939FD-2F4A-4258-8454-58BCAA51755A}" destId="{309C008D-2ED6-4EE0-9DC8-E74585BD4BEB}" srcOrd="7" destOrd="0" presId="urn:microsoft.com/office/officeart/2005/8/layout/vList2"/>
    <dgm:cxn modelId="{678D5CBE-2A87-4D2D-83D2-B4B2A6A28F31}" type="presParOf" srcId="{FD9939FD-2F4A-4258-8454-58BCAA51755A}" destId="{4A7B0293-DCFF-4828-BC9D-C7A8FE471397}" srcOrd="8" destOrd="0" presId="urn:microsoft.com/office/officeart/2005/8/layout/vList2"/>
    <dgm:cxn modelId="{79F40B9A-7DB7-4DCF-8A5E-4EEAB47E8F92}" type="presParOf" srcId="{FD9939FD-2F4A-4258-8454-58BCAA51755A}" destId="{E806A466-F170-4171-A7AB-9C035D8B58A6}" srcOrd="9" destOrd="0" presId="urn:microsoft.com/office/officeart/2005/8/layout/vList2"/>
    <dgm:cxn modelId="{AA8672F7-A8BF-43C5-B08F-B7A8723806B0}" type="presParOf" srcId="{FD9939FD-2F4A-4258-8454-58BCAA51755A}" destId="{9A101A07-F1E8-4C0F-9397-DBC253BB6E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D3C562-8477-48D9-8A4A-F1F79045DD5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030925-536E-4D05-8D1F-624D14DADDC2}">
      <dgm:prSet/>
      <dgm:spPr/>
      <dgm:t>
        <a:bodyPr/>
        <a:lstStyle/>
        <a:p>
          <a:r>
            <a:rPr lang="en-US" dirty="0"/>
            <a:t>Available remotely at every AHN hospital (epic order)</a:t>
          </a:r>
        </a:p>
      </dgm:t>
    </dgm:pt>
    <dgm:pt modelId="{3A8FBCC3-F7E1-4CD6-9F8B-F948126D4E63}" type="parTrans" cxnId="{74AC18BE-7E3A-427D-8BD3-D5CC47A4102B}">
      <dgm:prSet/>
      <dgm:spPr/>
      <dgm:t>
        <a:bodyPr/>
        <a:lstStyle/>
        <a:p>
          <a:endParaRPr lang="en-US"/>
        </a:p>
      </dgm:t>
    </dgm:pt>
    <dgm:pt modelId="{10F3F9E4-D97F-40A5-B798-EB0D1D9943D5}" type="sibTrans" cxnId="{74AC18BE-7E3A-427D-8BD3-D5CC47A4102B}">
      <dgm:prSet/>
      <dgm:spPr/>
      <dgm:t>
        <a:bodyPr/>
        <a:lstStyle/>
        <a:p>
          <a:endParaRPr lang="en-US"/>
        </a:p>
      </dgm:t>
    </dgm:pt>
    <dgm:pt modelId="{9FECFEE6-17D4-4049-A56E-1E95532A9001}">
      <dgm:prSet/>
      <dgm:spPr/>
      <dgm:t>
        <a:bodyPr/>
        <a:lstStyle/>
        <a:p>
          <a:r>
            <a:rPr lang="en-US" dirty="0"/>
            <a:t>Referral:</a:t>
          </a:r>
        </a:p>
      </dgm:t>
    </dgm:pt>
    <dgm:pt modelId="{0AE7AF95-CD50-483B-8084-250101427C5D}" type="parTrans" cxnId="{00BC95C8-CFD8-43EB-B7E7-1C4DD8EFFFD3}">
      <dgm:prSet/>
      <dgm:spPr/>
      <dgm:t>
        <a:bodyPr/>
        <a:lstStyle/>
        <a:p>
          <a:endParaRPr lang="en-US"/>
        </a:p>
      </dgm:t>
    </dgm:pt>
    <dgm:pt modelId="{D5C7C67F-A221-4933-9468-0A6F59A00CD3}" type="sibTrans" cxnId="{00BC95C8-CFD8-43EB-B7E7-1C4DD8EFFFD3}">
      <dgm:prSet/>
      <dgm:spPr/>
      <dgm:t>
        <a:bodyPr/>
        <a:lstStyle/>
        <a:p>
          <a:endParaRPr lang="en-US"/>
        </a:p>
      </dgm:t>
    </dgm:pt>
    <dgm:pt modelId="{D7DFDCB5-5E24-4DAC-9B0E-310D48C1D9C1}">
      <dgm:prSet/>
      <dgm:spPr/>
      <dgm:t>
        <a:bodyPr/>
        <a:lstStyle/>
        <a:p>
          <a:r>
            <a:rPr lang="en-US"/>
            <a:t>Blood Transfusion Refusal – will not accept blood to preserve life</a:t>
          </a:r>
        </a:p>
      </dgm:t>
    </dgm:pt>
    <dgm:pt modelId="{85F0E934-2A14-4811-BB75-EDAE5F40AD3D}" type="parTrans" cxnId="{3CA200B7-3393-4255-B9AD-60E3A5A1B787}">
      <dgm:prSet/>
      <dgm:spPr/>
      <dgm:t>
        <a:bodyPr/>
        <a:lstStyle/>
        <a:p>
          <a:endParaRPr lang="en-US"/>
        </a:p>
      </dgm:t>
    </dgm:pt>
    <dgm:pt modelId="{99913F91-B915-4D39-9A56-B61E4DC9A47E}" type="sibTrans" cxnId="{3CA200B7-3393-4255-B9AD-60E3A5A1B787}">
      <dgm:prSet/>
      <dgm:spPr/>
      <dgm:t>
        <a:bodyPr/>
        <a:lstStyle/>
        <a:p>
          <a:endParaRPr lang="en-US"/>
        </a:p>
      </dgm:t>
    </dgm:pt>
    <dgm:pt modelId="{61CB7B82-6128-4606-9860-719C78C4BB26}">
      <dgm:prSet/>
      <dgm:spPr/>
      <dgm:t>
        <a:bodyPr/>
        <a:lstStyle/>
        <a:p>
          <a:r>
            <a:rPr lang="en-US"/>
            <a:t>Blood Transfusion Avoidance – will not accept blood unless to save life</a:t>
          </a:r>
        </a:p>
      </dgm:t>
    </dgm:pt>
    <dgm:pt modelId="{599C2A1B-5621-4442-9D3F-B1347B1ECB4F}" type="parTrans" cxnId="{D9400752-C8FA-42F5-96D6-102E3C33CF66}">
      <dgm:prSet/>
      <dgm:spPr/>
      <dgm:t>
        <a:bodyPr/>
        <a:lstStyle/>
        <a:p>
          <a:endParaRPr lang="en-US"/>
        </a:p>
      </dgm:t>
    </dgm:pt>
    <dgm:pt modelId="{510E0484-2935-4507-9244-BDAFDF3786AD}" type="sibTrans" cxnId="{D9400752-C8FA-42F5-96D6-102E3C33CF66}">
      <dgm:prSet/>
      <dgm:spPr/>
      <dgm:t>
        <a:bodyPr/>
        <a:lstStyle/>
        <a:p>
          <a:endParaRPr lang="en-US"/>
        </a:p>
      </dgm:t>
    </dgm:pt>
    <dgm:pt modelId="{41C25CC5-9BAB-4C82-B45B-3ED3EE432CB4}">
      <dgm:prSet/>
      <dgm:spPr/>
      <dgm:t>
        <a:bodyPr/>
        <a:lstStyle/>
        <a:p>
          <a:r>
            <a:rPr lang="en-US" dirty="0"/>
            <a:t>Blood conservation strategies</a:t>
          </a:r>
        </a:p>
      </dgm:t>
    </dgm:pt>
    <dgm:pt modelId="{3616602C-D9BE-4DA9-B3E9-8E7FC5A2BAC6}" type="parTrans" cxnId="{B0FEB904-0BF8-4364-9810-3AD0B2C42650}">
      <dgm:prSet/>
      <dgm:spPr/>
      <dgm:t>
        <a:bodyPr/>
        <a:lstStyle/>
        <a:p>
          <a:endParaRPr lang="en-US"/>
        </a:p>
      </dgm:t>
    </dgm:pt>
    <dgm:pt modelId="{E1B0764A-CBA3-4F82-A80D-1A6EEA735A54}" type="sibTrans" cxnId="{B0FEB904-0BF8-4364-9810-3AD0B2C42650}">
      <dgm:prSet/>
      <dgm:spPr/>
      <dgm:t>
        <a:bodyPr/>
        <a:lstStyle/>
        <a:p>
          <a:endParaRPr lang="en-US"/>
        </a:p>
      </dgm:t>
    </dgm:pt>
    <dgm:pt modelId="{731F3C29-FE92-466E-BC64-69012EE48681}" type="pres">
      <dgm:prSet presAssocID="{21D3C562-8477-48D9-8A4A-F1F79045DD59}" presName="Name0" presStyleCnt="0">
        <dgm:presLayoutVars>
          <dgm:dir/>
          <dgm:animLvl val="lvl"/>
          <dgm:resizeHandles val="exact"/>
        </dgm:presLayoutVars>
      </dgm:prSet>
      <dgm:spPr/>
    </dgm:pt>
    <dgm:pt modelId="{CF9D81D2-C121-4EAB-BBB5-33608A939B24}" type="pres">
      <dgm:prSet presAssocID="{9FECFEE6-17D4-4049-A56E-1E95532A9001}" presName="boxAndChildren" presStyleCnt="0"/>
      <dgm:spPr/>
    </dgm:pt>
    <dgm:pt modelId="{772D91FB-579D-470E-BB8D-1CE2EDE20AE2}" type="pres">
      <dgm:prSet presAssocID="{9FECFEE6-17D4-4049-A56E-1E95532A9001}" presName="parentTextBox" presStyleLbl="node1" presStyleIdx="0" presStyleCnt="2"/>
      <dgm:spPr/>
    </dgm:pt>
    <dgm:pt modelId="{ADC4AA1C-2565-4D61-9DA6-A48E1F6C482E}" type="pres">
      <dgm:prSet presAssocID="{9FECFEE6-17D4-4049-A56E-1E95532A9001}" presName="entireBox" presStyleLbl="node1" presStyleIdx="0" presStyleCnt="2"/>
      <dgm:spPr/>
    </dgm:pt>
    <dgm:pt modelId="{83087505-4D14-4555-BD59-17BBDF11F488}" type="pres">
      <dgm:prSet presAssocID="{9FECFEE6-17D4-4049-A56E-1E95532A9001}" presName="descendantBox" presStyleCnt="0"/>
      <dgm:spPr/>
    </dgm:pt>
    <dgm:pt modelId="{9FDF0EC0-0EC8-4631-9687-D2284BF10067}" type="pres">
      <dgm:prSet presAssocID="{D7DFDCB5-5E24-4DAC-9B0E-310D48C1D9C1}" presName="childTextBox" presStyleLbl="fgAccFollowNode1" presStyleIdx="0" presStyleCnt="3">
        <dgm:presLayoutVars>
          <dgm:bulletEnabled val="1"/>
        </dgm:presLayoutVars>
      </dgm:prSet>
      <dgm:spPr/>
    </dgm:pt>
    <dgm:pt modelId="{991B2D05-8E71-48C1-A615-0BD46834CB0F}" type="pres">
      <dgm:prSet presAssocID="{61CB7B82-6128-4606-9860-719C78C4BB26}" presName="childTextBox" presStyleLbl="fgAccFollowNode1" presStyleIdx="1" presStyleCnt="3">
        <dgm:presLayoutVars>
          <dgm:bulletEnabled val="1"/>
        </dgm:presLayoutVars>
      </dgm:prSet>
      <dgm:spPr/>
    </dgm:pt>
    <dgm:pt modelId="{22DDD187-EAD9-454E-BE94-36491852B8FF}" type="pres">
      <dgm:prSet presAssocID="{41C25CC5-9BAB-4C82-B45B-3ED3EE432CB4}" presName="childTextBox" presStyleLbl="fgAccFollowNode1" presStyleIdx="2" presStyleCnt="3">
        <dgm:presLayoutVars>
          <dgm:bulletEnabled val="1"/>
        </dgm:presLayoutVars>
      </dgm:prSet>
      <dgm:spPr/>
    </dgm:pt>
    <dgm:pt modelId="{073ACB32-BD54-49D6-9FA3-074520D465C2}" type="pres">
      <dgm:prSet presAssocID="{10F3F9E4-D97F-40A5-B798-EB0D1D9943D5}" presName="sp" presStyleCnt="0"/>
      <dgm:spPr/>
    </dgm:pt>
    <dgm:pt modelId="{0BFA45F6-A75B-4E19-8C9B-364967DBBB4E}" type="pres">
      <dgm:prSet presAssocID="{50030925-536E-4D05-8D1F-624D14DADDC2}" presName="arrowAndChildren" presStyleCnt="0"/>
      <dgm:spPr/>
    </dgm:pt>
    <dgm:pt modelId="{627F789E-9EA0-4F61-A50A-70187843DBE4}" type="pres">
      <dgm:prSet presAssocID="{50030925-536E-4D05-8D1F-624D14DADDC2}" presName="parentTextArrow" presStyleLbl="node1" presStyleIdx="1" presStyleCnt="2"/>
      <dgm:spPr/>
    </dgm:pt>
  </dgm:ptLst>
  <dgm:cxnLst>
    <dgm:cxn modelId="{B0FEB904-0BF8-4364-9810-3AD0B2C42650}" srcId="{9FECFEE6-17D4-4049-A56E-1E95532A9001}" destId="{41C25CC5-9BAB-4C82-B45B-3ED3EE432CB4}" srcOrd="2" destOrd="0" parTransId="{3616602C-D9BE-4DA9-B3E9-8E7FC5A2BAC6}" sibTransId="{E1B0764A-CBA3-4F82-A80D-1A6EEA735A54}"/>
    <dgm:cxn modelId="{34DD6F50-48DE-4120-A30B-7AF82C4C021B}" type="presOf" srcId="{9FECFEE6-17D4-4049-A56E-1E95532A9001}" destId="{ADC4AA1C-2565-4D61-9DA6-A48E1F6C482E}" srcOrd="1" destOrd="0" presId="urn:microsoft.com/office/officeart/2005/8/layout/process4"/>
    <dgm:cxn modelId="{A3DA5B51-43FE-4C0F-A1CC-9368DBD3AA5F}" type="presOf" srcId="{41C25CC5-9BAB-4C82-B45B-3ED3EE432CB4}" destId="{22DDD187-EAD9-454E-BE94-36491852B8FF}" srcOrd="0" destOrd="0" presId="urn:microsoft.com/office/officeart/2005/8/layout/process4"/>
    <dgm:cxn modelId="{D9400752-C8FA-42F5-96D6-102E3C33CF66}" srcId="{9FECFEE6-17D4-4049-A56E-1E95532A9001}" destId="{61CB7B82-6128-4606-9860-719C78C4BB26}" srcOrd="1" destOrd="0" parTransId="{599C2A1B-5621-4442-9D3F-B1347B1ECB4F}" sibTransId="{510E0484-2935-4507-9244-BDAFDF3786AD}"/>
    <dgm:cxn modelId="{7BEF288E-F16E-432C-97E3-1853C2D3E3FA}" type="presOf" srcId="{50030925-536E-4D05-8D1F-624D14DADDC2}" destId="{627F789E-9EA0-4F61-A50A-70187843DBE4}" srcOrd="0" destOrd="0" presId="urn:microsoft.com/office/officeart/2005/8/layout/process4"/>
    <dgm:cxn modelId="{F662EB92-4CF6-40C6-86B5-0BA50858EF1B}" type="presOf" srcId="{9FECFEE6-17D4-4049-A56E-1E95532A9001}" destId="{772D91FB-579D-470E-BB8D-1CE2EDE20AE2}" srcOrd="0" destOrd="0" presId="urn:microsoft.com/office/officeart/2005/8/layout/process4"/>
    <dgm:cxn modelId="{78751EA5-49EC-47D4-AAE1-09354D29C15D}" type="presOf" srcId="{61CB7B82-6128-4606-9860-719C78C4BB26}" destId="{991B2D05-8E71-48C1-A615-0BD46834CB0F}" srcOrd="0" destOrd="0" presId="urn:microsoft.com/office/officeart/2005/8/layout/process4"/>
    <dgm:cxn modelId="{3CA200B7-3393-4255-B9AD-60E3A5A1B787}" srcId="{9FECFEE6-17D4-4049-A56E-1E95532A9001}" destId="{D7DFDCB5-5E24-4DAC-9B0E-310D48C1D9C1}" srcOrd="0" destOrd="0" parTransId="{85F0E934-2A14-4811-BB75-EDAE5F40AD3D}" sibTransId="{99913F91-B915-4D39-9A56-B61E4DC9A47E}"/>
    <dgm:cxn modelId="{74AC18BE-7E3A-427D-8BD3-D5CC47A4102B}" srcId="{21D3C562-8477-48D9-8A4A-F1F79045DD59}" destId="{50030925-536E-4D05-8D1F-624D14DADDC2}" srcOrd="0" destOrd="0" parTransId="{3A8FBCC3-F7E1-4CD6-9F8B-F948126D4E63}" sibTransId="{10F3F9E4-D97F-40A5-B798-EB0D1D9943D5}"/>
    <dgm:cxn modelId="{4EA79BC0-A24C-4550-9D3C-BF51A8564CD0}" type="presOf" srcId="{21D3C562-8477-48D9-8A4A-F1F79045DD59}" destId="{731F3C29-FE92-466E-BC64-69012EE48681}" srcOrd="0" destOrd="0" presId="urn:microsoft.com/office/officeart/2005/8/layout/process4"/>
    <dgm:cxn modelId="{00BC95C8-CFD8-43EB-B7E7-1C4DD8EFFFD3}" srcId="{21D3C562-8477-48D9-8A4A-F1F79045DD59}" destId="{9FECFEE6-17D4-4049-A56E-1E95532A9001}" srcOrd="1" destOrd="0" parTransId="{0AE7AF95-CD50-483B-8084-250101427C5D}" sibTransId="{D5C7C67F-A221-4933-9468-0A6F59A00CD3}"/>
    <dgm:cxn modelId="{DF63B7F1-1CEE-4A5A-BF13-8729228A586E}" type="presOf" srcId="{D7DFDCB5-5E24-4DAC-9B0E-310D48C1D9C1}" destId="{9FDF0EC0-0EC8-4631-9687-D2284BF10067}" srcOrd="0" destOrd="0" presId="urn:microsoft.com/office/officeart/2005/8/layout/process4"/>
    <dgm:cxn modelId="{BEC839AD-DF48-4439-B0A8-BDED0298BABD}" type="presParOf" srcId="{731F3C29-FE92-466E-BC64-69012EE48681}" destId="{CF9D81D2-C121-4EAB-BBB5-33608A939B24}" srcOrd="0" destOrd="0" presId="urn:microsoft.com/office/officeart/2005/8/layout/process4"/>
    <dgm:cxn modelId="{F8D831E9-569B-48B6-BC80-6C2F540730FB}" type="presParOf" srcId="{CF9D81D2-C121-4EAB-BBB5-33608A939B24}" destId="{772D91FB-579D-470E-BB8D-1CE2EDE20AE2}" srcOrd="0" destOrd="0" presId="urn:microsoft.com/office/officeart/2005/8/layout/process4"/>
    <dgm:cxn modelId="{C89C8F59-9952-4BE3-9EFD-4ED940757298}" type="presParOf" srcId="{CF9D81D2-C121-4EAB-BBB5-33608A939B24}" destId="{ADC4AA1C-2565-4D61-9DA6-A48E1F6C482E}" srcOrd="1" destOrd="0" presId="urn:microsoft.com/office/officeart/2005/8/layout/process4"/>
    <dgm:cxn modelId="{335F6F09-5D25-452D-821A-AC838476FA31}" type="presParOf" srcId="{CF9D81D2-C121-4EAB-BBB5-33608A939B24}" destId="{83087505-4D14-4555-BD59-17BBDF11F488}" srcOrd="2" destOrd="0" presId="urn:microsoft.com/office/officeart/2005/8/layout/process4"/>
    <dgm:cxn modelId="{3B37723A-2743-4DA4-8B4C-ADB04EB5241C}" type="presParOf" srcId="{83087505-4D14-4555-BD59-17BBDF11F488}" destId="{9FDF0EC0-0EC8-4631-9687-D2284BF10067}" srcOrd="0" destOrd="0" presId="urn:microsoft.com/office/officeart/2005/8/layout/process4"/>
    <dgm:cxn modelId="{29DAC0A9-7074-431D-B15B-3176FAC57578}" type="presParOf" srcId="{83087505-4D14-4555-BD59-17BBDF11F488}" destId="{991B2D05-8E71-48C1-A615-0BD46834CB0F}" srcOrd="1" destOrd="0" presId="urn:microsoft.com/office/officeart/2005/8/layout/process4"/>
    <dgm:cxn modelId="{8049DB39-B94D-459B-B5B9-7CE18DE02665}" type="presParOf" srcId="{83087505-4D14-4555-BD59-17BBDF11F488}" destId="{22DDD187-EAD9-454E-BE94-36491852B8FF}" srcOrd="2" destOrd="0" presId="urn:microsoft.com/office/officeart/2005/8/layout/process4"/>
    <dgm:cxn modelId="{20C88B9A-D504-472A-A5BB-9113F9BF2DB6}" type="presParOf" srcId="{731F3C29-FE92-466E-BC64-69012EE48681}" destId="{073ACB32-BD54-49D6-9FA3-074520D465C2}" srcOrd="1" destOrd="0" presId="urn:microsoft.com/office/officeart/2005/8/layout/process4"/>
    <dgm:cxn modelId="{6D9A4007-31FD-4012-BA68-280AF7329DB7}" type="presParOf" srcId="{731F3C29-FE92-466E-BC64-69012EE48681}" destId="{0BFA45F6-A75B-4E19-8C9B-364967DBBB4E}" srcOrd="2" destOrd="0" presId="urn:microsoft.com/office/officeart/2005/8/layout/process4"/>
    <dgm:cxn modelId="{2B93301D-5A20-4AC5-BFE3-C1ECE50553D4}" type="presParOf" srcId="{0BFA45F6-A75B-4E19-8C9B-364967DBBB4E}" destId="{627F789E-9EA0-4F61-A50A-70187843DB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4868F-E7DC-452C-BD4B-8ACA4BEE1C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175818-BE4E-4467-869E-D0C555DCBD06}">
      <dgm:prSet/>
      <dgm:spPr/>
      <dgm:t>
        <a:bodyPr/>
        <a:lstStyle/>
        <a:p>
          <a:r>
            <a:rPr lang="en-US" dirty="0"/>
            <a:t>Available network wide</a:t>
          </a:r>
        </a:p>
      </dgm:t>
    </dgm:pt>
    <dgm:pt modelId="{6D54573D-6602-4966-87AD-1DC32F258CE0}" type="parTrans" cxnId="{11D00599-F4EC-4D50-A76A-BBBCDC789E5A}">
      <dgm:prSet/>
      <dgm:spPr/>
      <dgm:t>
        <a:bodyPr/>
        <a:lstStyle/>
        <a:p>
          <a:endParaRPr lang="en-US"/>
        </a:p>
      </dgm:t>
    </dgm:pt>
    <dgm:pt modelId="{BF4F242A-DD73-4472-A958-90434084A236}" type="sibTrans" cxnId="{11D00599-F4EC-4D50-A76A-BBBCDC789E5A}">
      <dgm:prSet/>
      <dgm:spPr/>
      <dgm:t>
        <a:bodyPr/>
        <a:lstStyle/>
        <a:p>
          <a:endParaRPr lang="en-US"/>
        </a:p>
      </dgm:t>
    </dgm:pt>
    <dgm:pt modelId="{6334A970-FC6A-42B0-A207-05A0D5D22BA9}">
      <dgm:prSet/>
      <dgm:spPr/>
      <dgm:t>
        <a:bodyPr/>
        <a:lstStyle/>
        <a:p>
          <a:r>
            <a:rPr lang="en-US" dirty="0"/>
            <a:t>Telemedicine Only (including telephone)</a:t>
          </a:r>
        </a:p>
      </dgm:t>
    </dgm:pt>
    <dgm:pt modelId="{7DCE6049-7B31-48B8-98FD-F283A7258653}" type="parTrans" cxnId="{25E840A7-81A1-4C9D-9758-5086E21ED772}">
      <dgm:prSet/>
      <dgm:spPr/>
      <dgm:t>
        <a:bodyPr/>
        <a:lstStyle/>
        <a:p>
          <a:endParaRPr lang="en-US"/>
        </a:p>
      </dgm:t>
    </dgm:pt>
    <dgm:pt modelId="{03007843-6B74-4561-9814-53BCD2D46072}" type="sibTrans" cxnId="{25E840A7-81A1-4C9D-9758-5086E21ED772}">
      <dgm:prSet/>
      <dgm:spPr/>
      <dgm:t>
        <a:bodyPr/>
        <a:lstStyle/>
        <a:p>
          <a:endParaRPr lang="en-US"/>
        </a:p>
      </dgm:t>
    </dgm:pt>
    <dgm:pt modelId="{AF0BBD50-45EE-41D2-A159-305655E3616F}">
      <dgm:prSet/>
      <dgm:spPr/>
      <dgm:t>
        <a:bodyPr/>
        <a:lstStyle/>
        <a:p>
          <a:r>
            <a:rPr lang="en-US" dirty="0"/>
            <a:t>Referral for IV iron to cancer centers, medical short stays, Jefferson infusion center</a:t>
          </a:r>
        </a:p>
      </dgm:t>
    </dgm:pt>
    <dgm:pt modelId="{C456B25A-65AA-4DE7-B103-975A6B2CEA6D}" type="parTrans" cxnId="{E3A12C11-4765-4BAA-961B-8AF3DCC10ECB}">
      <dgm:prSet/>
      <dgm:spPr/>
      <dgm:t>
        <a:bodyPr/>
        <a:lstStyle/>
        <a:p>
          <a:endParaRPr lang="en-US"/>
        </a:p>
      </dgm:t>
    </dgm:pt>
    <dgm:pt modelId="{87678577-C19F-493F-A331-95A880596107}" type="sibTrans" cxnId="{E3A12C11-4765-4BAA-961B-8AF3DCC10ECB}">
      <dgm:prSet/>
      <dgm:spPr/>
      <dgm:t>
        <a:bodyPr/>
        <a:lstStyle/>
        <a:p>
          <a:endParaRPr lang="en-US"/>
        </a:p>
      </dgm:t>
    </dgm:pt>
    <dgm:pt modelId="{660584D9-8580-4BB5-A6ED-17887DED1155}">
      <dgm:prSet/>
      <dgm:spPr/>
      <dgm:t>
        <a:bodyPr/>
        <a:lstStyle/>
        <a:p>
          <a:r>
            <a:rPr lang="en-US" dirty="0"/>
            <a:t>Anemic Pregnant, Anemic Preoperative and all Bloodless Medicine Patients</a:t>
          </a:r>
        </a:p>
      </dgm:t>
    </dgm:pt>
    <dgm:pt modelId="{CE093623-66D4-40B9-922E-9C5ACB46C5DC}" type="parTrans" cxnId="{558C7424-912F-467F-B221-4164451F0F4A}">
      <dgm:prSet/>
      <dgm:spPr/>
      <dgm:t>
        <a:bodyPr/>
        <a:lstStyle/>
        <a:p>
          <a:endParaRPr lang="en-US"/>
        </a:p>
      </dgm:t>
    </dgm:pt>
    <dgm:pt modelId="{182113A3-6839-4B27-BC6F-5504679C6AC5}" type="sibTrans" cxnId="{558C7424-912F-467F-B221-4164451F0F4A}">
      <dgm:prSet/>
      <dgm:spPr/>
      <dgm:t>
        <a:bodyPr/>
        <a:lstStyle/>
        <a:p>
          <a:endParaRPr lang="en-US"/>
        </a:p>
      </dgm:t>
    </dgm:pt>
    <dgm:pt modelId="{D4F8F942-A8BD-4CD1-B867-4FDA89414670}">
      <dgm:prSet/>
      <dgm:spPr/>
      <dgm:t>
        <a:bodyPr/>
        <a:lstStyle/>
        <a:p>
          <a:r>
            <a:rPr lang="en-US" dirty="0"/>
            <a:t>Utilize “Ambulatory Referral to Bloodless medicine/Patient Blood Management”</a:t>
          </a:r>
        </a:p>
      </dgm:t>
    </dgm:pt>
    <dgm:pt modelId="{4F4EAFA7-57FE-4FD6-BEB3-46E37EAE0036}" type="parTrans" cxnId="{1F2396E6-0507-46B7-9442-8F8C80564478}">
      <dgm:prSet/>
      <dgm:spPr/>
      <dgm:t>
        <a:bodyPr/>
        <a:lstStyle/>
        <a:p>
          <a:endParaRPr lang="en-US"/>
        </a:p>
      </dgm:t>
    </dgm:pt>
    <dgm:pt modelId="{3294704F-612E-4E5F-8256-409F76763B6A}" type="sibTrans" cxnId="{1F2396E6-0507-46B7-9442-8F8C80564478}">
      <dgm:prSet/>
      <dgm:spPr/>
      <dgm:t>
        <a:bodyPr/>
        <a:lstStyle/>
        <a:p>
          <a:endParaRPr lang="en-US"/>
        </a:p>
      </dgm:t>
    </dgm:pt>
    <dgm:pt modelId="{8F375F4A-3ABA-40A1-805C-579414A0F47E}" type="pres">
      <dgm:prSet presAssocID="{A224868F-E7DC-452C-BD4B-8ACA4BEE1CEB}" presName="linear" presStyleCnt="0">
        <dgm:presLayoutVars>
          <dgm:animLvl val="lvl"/>
          <dgm:resizeHandles val="exact"/>
        </dgm:presLayoutVars>
      </dgm:prSet>
      <dgm:spPr/>
    </dgm:pt>
    <dgm:pt modelId="{E23C8C91-53ED-4198-BDBF-D8A8B912CC8C}" type="pres">
      <dgm:prSet presAssocID="{07175818-BE4E-4467-869E-D0C555DCBD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4C49B0-4C74-474F-BA0B-7B018836BA73}" type="pres">
      <dgm:prSet presAssocID="{BF4F242A-DD73-4472-A958-90434084A236}" presName="spacer" presStyleCnt="0"/>
      <dgm:spPr/>
    </dgm:pt>
    <dgm:pt modelId="{2A574AAC-BB7D-4EC9-BDCC-6426A7ADDEAD}" type="pres">
      <dgm:prSet presAssocID="{6334A970-FC6A-42B0-A207-05A0D5D22B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1C25EE-713D-4C9C-8F93-413DBB6EA1C5}" type="pres">
      <dgm:prSet presAssocID="{03007843-6B74-4561-9814-53BCD2D46072}" presName="spacer" presStyleCnt="0"/>
      <dgm:spPr/>
    </dgm:pt>
    <dgm:pt modelId="{384FFDCC-FDEB-4961-B8BF-978D670F0DE6}" type="pres">
      <dgm:prSet presAssocID="{AF0BBD50-45EE-41D2-A159-305655E3616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B39F64-2290-4AAC-BD3C-6838FAAA9825}" type="pres">
      <dgm:prSet presAssocID="{87678577-C19F-493F-A331-95A880596107}" presName="spacer" presStyleCnt="0"/>
      <dgm:spPr/>
    </dgm:pt>
    <dgm:pt modelId="{FF0045E8-E644-41F3-8FB4-063698A1026A}" type="pres">
      <dgm:prSet presAssocID="{660584D9-8580-4BB5-A6ED-17887DED115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D6F9DC-3195-4454-BF8B-08114B748833}" type="pres">
      <dgm:prSet presAssocID="{182113A3-6839-4B27-BC6F-5504679C6AC5}" presName="spacer" presStyleCnt="0"/>
      <dgm:spPr/>
    </dgm:pt>
    <dgm:pt modelId="{AFFCAA40-4695-4719-8DAE-494EEDC0D346}" type="pres">
      <dgm:prSet presAssocID="{D4F8F942-A8BD-4CD1-B867-4FDA8941467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3A12C11-4765-4BAA-961B-8AF3DCC10ECB}" srcId="{A224868F-E7DC-452C-BD4B-8ACA4BEE1CEB}" destId="{AF0BBD50-45EE-41D2-A159-305655E3616F}" srcOrd="2" destOrd="0" parTransId="{C456B25A-65AA-4DE7-B103-975A6B2CEA6D}" sibTransId="{87678577-C19F-493F-A331-95A880596107}"/>
    <dgm:cxn modelId="{558C7424-912F-467F-B221-4164451F0F4A}" srcId="{A224868F-E7DC-452C-BD4B-8ACA4BEE1CEB}" destId="{660584D9-8580-4BB5-A6ED-17887DED1155}" srcOrd="3" destOrd="0" parTransId="{CE093623-66D4-40B9-922E-9C5ACB46C5DC}" sibTransId="{182113A3-6839-4B27-BC6F-5504679C6AC5}"/>
    <dgm:cxn modelId="{A8458E2E-6719-4013-8F36-60BECC5ACA21}" type="presOf" srcId="{660584D9-8580-4BB5-A6ED-17887DED1155}" destId="{FF0045E8-E644-41F3-8FB4-063698A1026A}" srcOrd="0" destOrd="0" presId="urn:microsoft.com/office/officeart/2005/8/layout/vList2"/>
    <dgm:cxn modelId="{53292337-744F-4A23-83EB-CE2C604CF247}" type="presOf" srcId="{07175818-BE4E-4467-869E-D0C555DCBD06}" destId="{E23C8C91-53ED-4198-BDBF-D8A8B912CC8C}" srcOrd="0" destOrd="0" presId="urn:microsoft.com/office/officeart/2005/8/layout/vList2"/>
    <dgm:cxn modelId="{2880F548-ACA3-4495-BBFD-B2A42CF7C38C}" type="presOf" srcId="{6334A970-FC6A-42B0-A207-05A0D5D22BA9}" destId="{2A574AAC-BB7D-4EC9-BDCC-6426A7ADDEAD}" srcOrd="0" destOrd="0" presId="urn:microsoft.com/office/officeart/2005/8/layout/vList2"/>
    <dgm:cxn modelId="{11D00599-F4EC-4D50-A76A-BBBCDC789E5A}" srcId="{A224868F-E7DC-452C-BD4B-8ACA4BEE1CEB}" destId="{07175818-BE4E-4467-869E-D0C555DCBD06}" srcOrd="0" destOrd="0" parTransId="{6D54573D-6602-4966-87AD-1DC32F258CE0}" sibTransId="{BF4F242A-DD73-4472-A958-90434084A236}"/>
    <dgm:cxn modelId="{257ACFA0-DE53-4CBF-82A8-38B6DC3B8987}" type="presOf" srcId="{A224868F-E7DC-452C-BD4B-8ACA4BEE1CEB}" destId="{8F375F4A-3ABA-40A1-805C-579414A0F47E}" srcOrd="0" destOrd="0" presId="urn:microsoft.com/office/officeart/2005/8/layout/vList2"/>
    <dgm:cxn modelId="{25E840A7-81A1-4C9D-9758-5086E21ED772}" srcId="{A224868F-E7DC-452C-BD4B-8ACA4BEE1CEB}" destId="{6334A970-FC6A-42B0-A207-05A0D5D22BA9}" srcOrd="1" destOrd="0" parTransId="{7DCE6049-7B31-48B8-98FD-F283A7258653}" sibTransId="{03007843-6B74-4561-9814-53BCD2D46072}"/>
    <dgm:cxn modelId="{531AAFE3-3B47-4517-972E-6C88CF8721CE}" type="presOf" srcId="{AF0BBD50-45EE-41D2-A159-305655E3616F}" destId="{384FFDCC-FDEB-4961-B8BF-978D670F0DE6}" srcOrd="0" destOrd="0" presId="urn:microsoft.com/office/officeart/2005/8/layout/vList2"/>
    <dgm:cxn modelId="{1F2396E6-0507-46B7-9442-8F8C80564478}" srcId="{A224868F-E7DC-452C-BD4B-8ACA4BEE1CEB}" destId="{D4F8F942-A8BD-4CD1-B867-4FDA89414670}" srcOrd="4" destOrd="0" parTransId="{4F4EAFA7-57FE-4FD6-BEB3-46E37EAE0036}" sibTransId="{3294704F-612E-4E5F-8256-409F76763B6A}"/>
    <dgm:cxn modelId="{D8E789F4-EBDA-4001-B064-CE2C534ACF75}" type="presOf" srcId="{D4F8F942-A8BD-4CD1-B867-4FDA89414670}" destId="{AFFCAA40-4695-4719-8DAE-494EEDC0D346}" srcOrd="0" destOrd="0" presId="urn:microsoft.com/office/officeart/2005/8/layout/vList2"/>
    <dgm:cxn modelId="{CEC5AB6D-4704-400B-BDD3-4D25F80D108E}" type="presParOf" srcId="{8F375F4A-3ABA-40A1-805C-579414A0F47E}" destId="{E23C8C91-53ED-4198-BDBF-D8A8B912CC8C}" srcOrd="0" destOrd="0" presId="urn:microsoft.com/office/officeart/2005/8/layout/vList2"/>
    <dgm:cxn modelId="{645915BB-CBDB-49E6-BA27-55C694CD1691}" type="presParOf" srcId="{8F375F4A-3ABA-40A1-805C-579414A0F47E}" destId="{834C49B0-4C74-474F-BA0B-7B018836BA73}" srcOrd="1" destOrd="0" presId="urn:microsoft.com/office/officeart/2005/8/layout/vList2"/>
    <dgm:cxn modelId="{16AAD9C8-05F0-45A9-8952-034C5B4D4DDC}" type="presParOf" srcId="{8F375F4A-3ABA-40A1-805C-579414A0F47E}" destId="{2A574AAC-BB7D-4EC9-BDCC-6426A7ADDEAD}" srcOrd="2" destOrd="0" presId="urn:microsoft.com/office/officeart/2005/8/layout/vList2"/>
    <dgm:cxn modelId="{FE844E0F-90D4-47E8-840E-C90DE9D43951}" type="presParOf" srcId="{8F375F4A-3ABA-40A1-805C-579414A0F47E}" destId="{F01C25EE-713D-4C9C-8F93-413DBB6EA1C5}" srcOrd="3" destOrd="0" presId="urn:microsoft.com/office/officeart/2005/8/layout/vList2"/>
    <dgm:cxn modelId="{1ABFC32E-4264-47FE-8B89-8300A0F52E63}" type="presParOf" srcId="{8F375F4A-3ABA-40A1-805C-579414A0F47E}" destId="{384FFDCC-FDEB-4961-B8BF-978D670F0DE6}" srcOrd="4" destOrd="0" presId="urn:microsoft.com/office/officeart/2005/8/layout/vList2"/>
    <dgm:cxn modelId="{5878C70A-C8BE-42D0-BFD0-589FFB2039AB}" type="presParOf" srcId="{8F375F4A-3ABA-40A1-805C-579414A0F47E}" destId="{90B39F64-2290-4AAC-BD3C-6838FAAA9825}" srcOrd="5" destOrd="0" presId="urn:microsoft.com/office/officeart/2005/8/layout/vList2"/>
    <dgm:cxn modelId="{85B782FE-2871-45BA-A979-C720DAD4F51F}" type="presParOf" srcId="{8F375F4A-3ABA-40A1-805C-579414A0F47E}" destId="{FF0045E8-E644-41F3-8FB4-063698A1026A}" srcOrd="6" destOrd="0" presId="urn:microsoft.com/office/officeart/2005/8/layout/vList2"/>
    <dgm:cxn modelId="{FE6AA530-003B-4648-98F6-038C3FC375BE}" type="presParOf" srcId="{8F375F4A-3ABA-40A1-805C-579414A0F47E}" destId="{B8D6F9DC-3195-4454-BF8B-08114B748833}" srcOrd="7" destOrd="0" presId="urn:microsoft.com/office/officeart/2005/8/layout/vList2"/>
    <dgm:cxn modelId="{4EE4EC05-3286-4101-AC2E-1BC79062ADAA}" type="presParOf" srcId="{8F375F4A-3ABA-40A1-805C-579414A0F47E}" destId="{AFFCAA40-4695-4719-8DAE-494EEDC0D34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7DC789-7F29-4076-AF56-5234B512E58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30F38C8-2181-4929-A98B-115CC3B483A2}">
      <dgm:prSet/>
      <dgm:spPr/>
      <dgm:t>
        <a:bodyPr/>
        <a:lstStyle/>
        <a:p>
          <a:r>
            <a:rPr lang="en-US" dirty="0"/>
            <a:t>PBM Committee</a:t>
          </a:r>
        </a:p>
      </dgm:t>
    </dgm:pt>
    <dgm:pt modelId="{3D66F56F-0747-4008-BD9D-665FCD689108}" type="parTrans" cxnId="{0E484E2A-363F-4F30-BBD9-1BCB860AEFE5}">
      <dgm:prSet/>
      <dgm:spPr/>
      <dgm:t>
        <a:bodyPr/>
        <a:lstStyle/>
        <a:p>
          <a:endParaRPr lang="en-US"/>
        </a:p>
      </dgm:t>
    </dgm:pt>
    <dgm:pt modelId="{D330C696-288A-40DC-8E72-EA930734D0F5}" type="sibTrans" cxnId="{0E484E2A-363F-4F30-BBD9-1BCB860AEFE5}">
      <dgm:prSet/>
      <dgm:spPr/>
      <dgm:t>
        <a:bodyPr/>
        <a:lstStyle/>
        <a:p>
          <a:endParaRPr lang="en-US"/>
        </a:p>
      </dgm:t>
    </dgm:pt>
    <dgm:pt modelId="{425A626C-4A8E-4085-8380-75CEB51CC116}">
      <dgm:prSet/>
      <dgm:spPr/>
      <dgm:t>
        <a:bodyPr/>
        <a:lstStyle/>
        <a:p>
          <a:r>
            <a:rPr lang="en-US" dirty="0"/>
            <a:t>SABM Patient Blood Management Certification Course</a:t>
          </a:r>
        </a:p>
      </dgm:t>
    </dgm:pt>
    <dgm:pt modelId="{680140BA-42DA-4E58-9A82-724957B55A5F}" type="parTrans" cxnId="{D78B8370-91B4-41CB-A46B-A5908EDF8220}">
      <dgm:prSet/>
      <dgm:spPr/>
      <dgm:t>
        <a:bodyPr/>
        <a:lstStyle/>
        <a:p>
          <a:endParaRPr lang="en-US"/>
        </a:p>
      </dgm:t>
    </dgm:pt>
    <dgm:pt modelId="{A247DDC7-6005-4741-9478-592975837ABA}" type="sibTrans" cxnId="{D78B8370-91B4-41CB-A46B-A5908EDF8220}">
      <dgm:prSet/>
      <dgm:spPr/>
      <dgm:t>
        <a:bodyPr/>
        <a:lstStyle/>
        <a:p>
          <a:endParaRPr lang="en-US"/>
        </a:p>
      </dgm:t>
    </dgm:pt>
    <dgm:pt modelId="{4D37E2C4-04F2-4ADD-BB0F-81FFA7C11C33}">
      <dgm:prSet/>
      <dgm:spPr/>
      <dgm:t>
        <a:bodyPr/>
        <a:lstStyle/>
        <a:p>
          <a:r>
            <a:rPr lang="en-US" dirty="0"/>
            <a:t>Partnership</a:t>
          </a:r>
        </a:p>
      </dgm:t>
    </dgm:pt>
    <dgm:pt modelId="{9A7A2122-571C-4667-9BA2-DD7B62013C59}" type="parTrans" cxnId="{2C4166F0-7631-42D5-9A4A-3401BB69C9A3}">
      <dgm:prSet/>
      <dgm:spPr/>
      <dgm:t>
        <a:bodyPr/>
        <a:lstStyle/>
        <a:p>
          <a:endParaRPr lang="en-US"/>
        </a:p>
      </dgm:t>
    </dgm:pt>
    <dgm:pt modelId="{091FD6AB-14DE-49DE-8529-C0A8C19FD44B}" type="sibTrans" cxnId="{2C4166F0-7631-42D5-9A4A-3401BB69C9A3}">
      <dgm:prSet/>
      <dgm:spPr/>
      <dgm:t>
        <a:bodyPr/>
        <a:lstStyle/>
        <a:p>
          <a:endParaRPr lang="en-US"/>
        </a:p>
      </dgm:t>
    </dgm:pt>
    <dgm:pt modelId="{B5DF68A3-D2BB-430D-8C36-8AA780E0BF19}">
      <dgm:prSet/>
      <dgm:spPr/>
      <dgm:t>
        <a:bodyPr/>
        <a:lstStyle/>
        <a:p>
          <a:r>
            <a:rPr lang="en-US" dirty="0"/>
            <a:t>Reach out to me anytime through Epic </a:t>
          </a:r>
        </a:p>
      </dgm:t>
    </dgm:pt>
    <dgm:pt modelId="{379EE81F-F831-45A9-A619-DE515C12730C}" type="parTrans" cxnId="{A5482FD9-D139-4778-9834-86EED24BFE1B}">
      <dgm:prSet/>
      <dgm:spPr/>
      <dgm:t>
        <a:bodyPr/>
        <a:lstStyle/>
        <a:p>
          <a:endParaRPr lang="en-US"/>
        </a:p>
      </dgm:t>
    </dgm:pt>
    <dgm:pt modelId="{21A7A4E9-2D1F-40EA-82CC-7F067366FB15}" type="sibTrans" cxnId="{A5482FD9-D139-4778-9834-86EED24BFE1B}">
      <dgm:prSet/>
      <dgm:spPr/>
      <dgm:t>
        <a:bodyPr/>
        <a:lstStyle/>
        <a:p>
          <a:endParaRPr lang="en-US"/>
        </a:p>
      </dgm:t>
    </dgm:pt>
    <dgm:pt modelId="{3941456E-2D09-4870-92BC-FC1D946F0922}" type="pres">
      <dgm:prSet presAssocID="{FA7DC789-7F29-4076-AF56-5234B512E580}" presName="root" presStyleCnt="0">
        <dgm:presLayoutVars>
          <dgm:dir/>
          <dgm:resizeHandles val="exact"/>
        </dgm:presLayoutVars>
      </dgm:prSet>
      <dgm:spPr/>
    </dgm:pt>
    <dgm:pt modelId="{4ABA3F97-8C1E-4DFE-9B3D-97BDDCA3161A}" type="pres">
      <dgm:prSet presAssocID="{FA7DC789-7F29-4076-AF56-5234B512E580}" presName="container" presStyleCnt="0">
        <dgm:presLayoutVars>
          <dgm:dir/>
          <dgm:resizeHandles val="exact"/>
        </dgm:presLayoutVars>
      </dgm:prSet>
      <dgm:spPr/>
    </dgm:pt>
    <dgm:pt modelId="{9CFB834C-2669-4860-A434-67A69064AE06}" type="pres">
      <dgm:prSet presAssocID="{A30F38C8-2181-4929-A98B-115CC3B483A2}" presName="compNode" presStyleCnt="0"/>
      <dgm:spPr/>
    </dgm:pt>
    <dgm:pt modelId="{8CA34C9B-FEF4-432B-8D76-BBEE8721A742}" type="pres">
      <dgm:prSet presAssocID="{A30F38C8-2181-4929-A98B-115CC3B483A2}" presName="iconBgRect" presStyleLbl="bgShp" presStyleIdx="0" presStyleCnt="4"/>
      <dgm:spPr/>
    </dgm:pt>
    <dgm:pt modelId="{3D658367-BFC5-4A18-BD89-9CB16075E0A6}" type="pres">
      <dgm:prSet presAssocID="{A30F38C8-2181-4929-A98B-115CC3B483A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E31B5DB-56D2-4512-B6C0-96DCB9DED348}" type="pres">
      <dgm:prSet presAssocID="{A30F38C8-2181-4929-A98B-115CC3B483A2}" presName="spaceRect" presStyleCnt="0"/>
      <dgm:spPr/>
    </dgm:pt>
    <dgm:pt modelId="{E63D9FF4-A285-4615-B98A-F72D2D0706F8}" type="pres">
      <dgm:prSet presAssocID="{A30F38C8-2181-4929-A98B-115CC3B483A2}" presName="textRect" presStyleLbl="revTx" presStyleIdx="0" presStyleCnt="4">
        <dgm:presLayoutVars>
          <dgm:chMax val="1"/>
          <dgm:chPref val="1"/>
        </dgm:presLayoutVars>
      </dgm:prSet>
      <dgm:spPr/>
    </dgm:pt>
    <dgm:pt modelId="{610C96D1-818E-4C25-A20A-166ABAD5231A}" type="pres">
      <dgm:prSet presAssocID="{D330C696-288A-40DC-8E72-EA930734D0F5}" presName="sibTrans" presStyleLbl="sibTrans2D1" presStyleIdx="0" presStyleCnt="0"/>
      <dgm:spPr/>
    </dgm:pt>
    <dgm:pt modelId="{983E5D7C-3D0F-4E19-93CB-CB82C0D6CC09}" type="pres">
      <dgm:prSet presAssocID="{425A626C-4A8E-4085-8380-75CEB51CC116}" presName="compNode" presStyleCnt="0"/>
      <dgm:spPr/>
    </dgm:pt>
    <dgm:pt modelId="{F251ABD6-6E04-4EEE-8EC5-00341647C3D9}" type="pres">
      <dgm:prSet presAssocID="{425A626C-4A8E-4085-8380-75CEB51CC116}" presName="iconBgRect" presStyleLbl="bgShp" presStyleIdx="1" presStyleCnt="4"/>
      <dgm:spPr/>
    </dgm:pt>
    <dgm:pt modelId="{E3436BAF-6554-4CC6-9A71-E7065B9A8A82}" type="pres">
      <dgm:prSet presAssocID="{425A626C-4A8E-4085-8380-75CEB51CC1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4800A36-0185-4C60-9095-7C7E9959BAD0}" type="pres">
      <dgm:prSet presAssocID="{425A626C-4A8E-4085-8380-75CEB51CC116}" presName="spaceRect" presStyleCnt="0"/>
      <dgm:spPr/>
    </dgm:pt>
    <dgm:pt modelId="{8AA5A2BE-5E0F-4F1C-88D0-F284B49E556C}" type="pres">
      <dgm:prSet presAssocID="{425A626C-4A8E-4085-8380-75CEB51CC116}" presName="textRect" presStyleLbl="revTx" presStyleIdx="1" presStyleCnt="4">
        <dgm:presLayoutVars>
          <dgm:chMax val="1"/>
          <dgm:chPref val="1"/>
        </dgm:presLayoutVars>
      </dgm:prSet>
      <dgm:spPr/>
    </dgm:pt>
    <dgm:pt modelId="{6B4FC4F6-7F1D-4DE5-AE61-C587DA3254B7}" type="pres">
      <dgm:prSet presAssocID="{A247DDC7-6005-4741-9478-592975837ABA}" presName="sibTrans" presStyleLbl="sibTrans2D1" presStyleIdx="0" presStyleCnt="0"/>
      <dgm:spPr/>
    </dgm:pt>
    <dgm:pt modelId="{66B3F370-24DE-484F-8C64-4F4F5846ED97}" type="pres">
      <dgm:prSet presAssocID="{4D37E2C4-04F2-4ADD-BB0F-81FFA7C11C33}" presName="compNode" presStyleCnt="0"/>
      <dgm:spPr/>
    </dgm:pt>
    <dgm:pt modelId="{8FEDD8A9-565A-4D4C-ADBE-0D72B81C0723}" type="pres">
      <dgm:prSet presAssocID="{4D37E2C4-04F2-4ADD-BB0F-81FFA7C11C33}" presName="iconBgRect" presStyleLbl="bgShp" presStyleIdx="2" presStyleCnt="4"/>
      <dgm:spPr/>
    </dgm:pt>
    <dgm:pt modelId="{7BF85DD6-BBCB-43DF-A286-EB9A7112EE4C}" type="pres">
      <dgm:prSet presAssocID="{4D37E2C4-04F2-4ADD-BB0F-81FFA7C11C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4B7B13E-9E1C-4D6F-B4FE-CD7B717465E5}" type="pres">
      <dgm:prSet presAssocID="{4D37E2C4-04F2-4ADD-BB0F-81FFA7C11C33}" presName="spaceRect" presStyleCnt="0"/>
      <dgm:spPr/>
    </dgm:pt>
    <dgm:pt modelId="{E02393CD-FD75-47FB-A769-8F5754B30D93}" type="pres">
      <dgm:prSet presAssocID="{4D37E2C4-04F2-4ADD-BB0F-81FFA7C11C33}" presName="textRect" presStyleLbl="revTx" presStyleIdx="2" presStyleCnt="4">
        <dgm:presLayoutVars>
          <dgm:chMax val="1"/>
          <dgm:chPref val="1"/>
        </dgm:presLayoutVars>
      </dgm:prSet>
      <dgm:spPr/>
    </dgm:pt>
    <dgm:pt modelId="{1CFF4712-0A4D-4251-9C5B-77CAA0EDEB56}" type="pres">
      <dgm:prSet presAssocID="{091FD6AB-14DE-49DE-8529-C0A8C19FD44B}" presName="sibTrans" presStyleLbl="sibTrans2D1" presStyleIdx="0" presStyleCnt="0"/>
      <dgm:spPr/>
    </dgm:pt>
    <dgm:pt modelId="{923F5089-C0A2-4D6B-8E1A-BA41DE236FF5}" type="pres">
      <dgm:prSet presAssocID="{B5DF68A3-D2BB-430D-8C36-8AA780E0BF19}" presName="compNode" presStyleCnt="0"/>
      <dgm:spPr/>
    </dgm:pt>
    <dgm:pt modelId="{9F036162-D36B-4F2E-A70B-D8B8B7656C4F}" type="pres">
      <dgm:prSet presAssocID="{B5DF68A3-D2BB-430D-8C36-8AA780E0BF19}" presName="iconBgRect" presStyleLbl="bgShp" presStyleIdx="3" presStyleCnt="4"/>
      <dgm:spPr/>
    </dgm:pt>
    <dgm:pt modelId="{7F261B9A-B338-4804-9187-3B76C42D68F0}" type="pres">
      <dgm:prSet presAssocID="{B5DF68A3-D2BB-430D-8C36-8AA780E0BF1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BCC26E11-A9D3-4C58-97DD-E3B1B1768DBD}" type="pres">
      <dgm:prSet presAssocID="{B5DF68A3-D2BB-430D-8C36-8AA780E0BF19}" presName="spaceRect" presStyleCnt="0"/>
      <dgm:spPr/>
    </dgm:pt>
    <dgm:pt modelId="{C51F7107-9B11-4222-8771-56FF2F419BA2}" type="pres">
      <dgm:prSet presAssocID="{B5DF68A3-D2BB-430D-8C36-8AA780E0BF1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062A40E-2CC8-4CEC-BD73-8107CCC8BA72}" type="presOf" srcId="{A247DDC7-6005-4741-9478-592975837ABA}" destId="{6B4FC4F6-7F1D-4DE5-AE61-C587DA3254B7}" srcOrd="0" destOrd="0" presId="urn:microsoft.com/office/officeart/2018/2/layout/IconCircleList"/>
    <dgm:cxn modelId="{118B660F-9108-4A35-A0C2-C96C6A35D827}" type="presOf" srcId="{D330C696-288A-40DC-8E72-EA930734D0F5}" destId="{610C96D1-818E-4C25-A20A-166ABAD5231A}" srcOrd="0" destOrd="0" presId="urn:microsoft.com/office/officeart/2018/2/layout/IconCircleList"/>
    <dgm:cxn modelId="{0E484E2A-363F-4F30-BBD9-1BCB860AEFE5}" srcId="{FA7DC789-7F29-4076-AF56-5234B512E580}" destId="{A30F38C8-2181-4929-A98B-115CC3B483A2}" srcOrd="0" destOrd="0" parTransId="{3D66F56F-0747-4008-BD9D-665FCD689108}" sibTransId="{D330C696-288A-40DC-8E72-EA930734D0F5}"/>
    <dgm:cxn modelId="{EE27D54F-E875-4586-9DCE-55EB4D8061EA}" type="presOf" srcId="{425A626C-4A8E-4085-8380-75CEB51CC116}" destId="{8AA5A2BE-5E0F-4F1C-88D0-F284B49E556C}" srcOrd="0" destOrd="0" presId="urn:microsoft.com/office/officeart/2018/2/layout/IconCircleList"/>
    <dgm:cxn modelId="{D78B8370-91B4-41CB-A46B-A5908EDF8220}" srcId="{FA7DC789-7F29-4076-AF56-5234B512E580}" destId="{425A626C-4A8E-4085-8380-75CEB51CC116}" srcOrd="1" destOrd="0" parTransId="{680140BA-42DA-4E58-9A82-724957B55A5F}" sibTransId="{A247DDC7-6005-4741-9478-592975837ABA}"/>
    <dgm:cxn modelId="{2098D78E-EF27-4F0E-88FF-02A4A2FA119C}" type="presOf" srcId="{A30F38C8-2181-4929-A98B-115CC3B483A2}" destId="{E63D9FF4-A285-4615-B98A-F72D2D0706F8}" srcOrd="0" destOrd="0" presId="urn:microsoft.com/office/officeart/2018/2/layout/IconCircleList"/>
    <dgm:cxn modelId="{9EE4EAAD-0CB2-4E33-A209-A4BA613119AB}" type="presOf" srcId="{FA7DC789-7F29-4076-AF56-5234B512E580}" destId="{3941456E-2D09-4870-92BC-FC1D946F0922}" srcOrd="0" destOrd="0" presId="urn:microsoft.com/office/officeart/2018/2/layout/IconCircleList"/>
    <dgm:cxn modelId="{7C69AAC1-359F-4563-9B7B-954574B05091}" type="presOf" srcId="{4D37E2C4-04F2-4ADD-BB0F-81FFA7C11C33}" destId="{E02393CD-FD75-47FB-A769-8F5754B30D93}" srcOrd="0" destOrd="0" presId="urn:microsoft.com/office/officeart/2018/2/layout/IconCircleList"/>
    <dgm:cxn modelId="{684158C8-452D-4FD2-8371-D8464F4259DF}" type="presOf" srcId="{B5DF68A3-D2BB-430D-8C36-8AA780E0BF19}" destId="{C51F7107-9B11-4222-8771-56FF2F419BA2}" srcOrd="0" destOrd="0" presId="urn:microsoft.com/office/officeart/2018/2/layout/IconCircleList"/>
    <dgm:cxn modelId="{A5482FD9-D139-4778-9834-86EED24BFE1B}" srcId="{FA7DC789-7F29-4076-AF56-5234B512E580}" destId="{B5DF68A3-D2BB-430D-8C36-8AA780E0BF19}" srcOrd="3" destOrd="0" parTransId="{379EE81F-F831-45A9-A619-DE515C12730C}" sibTransId="{21A7A4E9-2D1F-40EA-82CC-7F067366FB15}"/>
    <dgm:cxn modelId="{B5CCCDDC-1F18-46B5-9B4B-37C31A3F2136}" type="presOf" srcId="{091FD6AB-14DE-49DE-8529-C0A8C19FD44B}" destId="{1CFF4712-0A4D-4251-9C5B-77CAA0EDEB56}" srcOrd="0" destOrd="0" presId="urn:microsoft.com/office/officeart/2018/2/layout/IconCircleList"/>
    <dgm:cxn modelId="{2C4166F0-7631-42D5-9A4A-3401BB69C9A3}" srcId="{FA7DC789-7F29-4076-AF56-5234B512E580}" destId="{4D37E2C4-04F2-4ADD-BB0F-81FFA7C11C33}" srcOrd="2" destOrd="0" parTransId="{9A7A2122-571C-4667-9BA2-DD7B62013C59}" sibTransId="{091FD6AB-14DE-49DE-8529-C0A8C19FD44B}"/>
    <dgm:cxn modelId="{FAD1DB88-2466-4689-8CC3-71ABD2E96B88}" type="presParOf" srcId="{3941456E-2D09-4870-92BC-FC1D946F0922}" destId="{4ABA3F97-8C1E-4DFE-9B3D-97BDDCA3161A}" srcOrd="0" destOrd="0" presId="urn:microsoft.com/office/officeart/2018/2/layout/IconCircleList"/>
    <dgm:cxn modelId="{7B90453E-6114-4F14-9833-03C9DE02822B}" type="presParOf" srcId="{4ABA3F97-8C1E-4DFE-9B3D-97BDDCA3161A}" destId="{9CFB834C-2669-4860-A434-67A69064AE06}" srcOrd="0" destOrd="0" presId="urn:microsoft.com/office/officeart/2018/2/layout/IconCircleList"/>
    <dgm:cxn modelId="{9A6F0F24-32DC-4005-95CE-85718C9A598F}" type="presParOf" srcId="{9CFB834C-2669-4860-A434-67A69064AE06}" destId="{8CA34C9B-FEF4-432B-8D76-BBEE8721A742}" srcOrd="0" destOrd="0" presId="urn:microsoft.com/office/officeart/2018/2/layout/IconCircleList"/>
    <dgm:cxn modelId="{D09A6EAE-124A-4058-ABF8-90D70DF92BE1}" type="presParOf" srcId="{9CFB834C-2669-4860-A434-67A69064AE06}" destId="{3D658367-BFC5-4A18-BD89-9CB16075E0A6}" srcOrd="1" destOrd="0" presId="urn:microsoft.com/office/officeart/2018/2/layout/IconCircleList"/>
    <dgm:cxn modelId="{11D548A7-3E91-4E7C-BCC5-53BAC95538AC}" type="presParOf" srcId="{9CFB834C-2669-4860-A434-67A69064AE06}" destId="{2E31B5DB-56D2-4512-B6C0-96DCB9DED348}" srcOrd="2" destOrd="0" presId="urn:microsoft.com/office/officeart/2018/2/layout/IconCircleList"/>
    <dgm:cxn modelId="{B37B079A-B2EB-48C8-9E51-F4153B25258C}" type="presParOf" srcId="{9CFB834C-2669-4860-A434-67A69064AE06}" destId="{E63D9FF4-A285-4615-B98A-F72D2D0706F8}" srcOrd="3" destOrd="0" presId="urn:microsoft.com/office/officeart/2018/2/layout/IconCircleList"/>
    <dgm:cxn modelId="{9C05AF6F-B627-43D8-A384-EA566D3B7EAA}" type="presParOf" srcId="{4ABA3F97-8C1E-4DFE-9B3D-97BDDCA3161A}" destId="{610C96D1-818E-4C25-A20A-166ABAD5231A}" srcOrd="1" destOrd="0" presId="urn:microsoft.com/office/officeart/2018/2/layout/IconCircleList"/>
    <dgm:cxn modelId="{FE8EB86B-9E4B-440A-BADB-3086449072C0}" type="presParOf" srcId="{4ABA3F97-8C1E-4DFE-9B3D-97BDDCA3161A}" destId="{983E5D7C-3D0F-4E19-93CB-CB82C0D6CC09}" srcOrd="2" destOrd="0" presId="urn:microsoft.com/office/officeart/2018/2/layout/IconCircleList"/>
    <dgm:cxn modelId="{C2FA0EE0-9EED-4101-AB0F-8897808BB948}" type="presParOf" srcId="{983E5D7C-3D0F-4E19-93CB-CB82C0D6CC09}" destId="{F251ABD6-6E04-4EEE-8EC5-00341647C3D9}" srcOrd="0" destOrd="0" presId="urn:microsoft.com/office/officeart/2018/2/layout/IconCircleList"/>
    <dgm:cxn modelId="{408F13B0-8BB0-4683-96A4-C5D80D420871}" type="presParOf" srcId="{983E5D7C-3D0F-4E19-93CB-CB82C0D6CC09}" destId="{E3436BAF-6554-4CC6-9A71-E7065B9A8A82}" srcOrd="1" destOrd="0" presId="urn:microsoft.com/office/officeart/2018/2/layout/IconCircleList"/>
    <dgm:cxn modelId="{23B6DC1C-BA9D-46D4-9B90-212A6E0527F8}" type="presParOf" srcId="{983E5D7C-3D0F-4E19-93CB-CB82C0D6CC09}" destId="{14800A36-0185-4C60-9095-7C7E9959BAD0}" srcOrd="2" destOrd="0" presId="urn:microsoft.com/office/officeart/2018/2/layout/IconCircleList"/>
    <dgm:cxn modelId="{B2491D89-A587-493C-8577-B6F23219ECD7}" type="presParOf" srcId="{983E5D7C-3D0F-4E19-93CB-CB82C0D6CC09}" destId="{8AA5A2BE-5E0F-4F1C-88D0-F284B49E556C}" srcOrd="3" destOrd="0" presId="urn:microsoft.com/office/officeart/2018/2/layout/IconCircleList"/>
    <dgm:cxn modelId="{5124D88E-2DD0-4F1B-B110-3AB6F5261862}" type="presParOf" srcId="{4ABA3F97-8C1E-4DFE-9B3D-97BDDCA3161A}" destId="{6B4FC4F6-7F1D-4DE5-AE61-C587DA3254B7}" srcOrd="3" destOrd="0" presId="urn:microsoft.com/office/officeart/2018/2/layout/IconCircleList"/>
    <dgm:cxn modelId="{3E3F0F75-2FF6-4C73-B0D7-D4C79E483FFE}" type="presParOf" srcId="{4ABA3F97-8C1E-4DFE-9B3D-97BDDCA3161A}" destId="{66B3F370-24DE-484F-8C64-4F4F5846ED97}" srcOrd="4" destOrd="0" presId="urn:microsoft.com/office/officeart/2018/2/layout/IconCircleList"/>
    <dgm:cxn modelId="{28C03853-9654-4497-8EFC-D34C744CF010}" type="presParOf" srcId="{66B3F370-24DE-484F-8C64-4F4F5846ED97}" destId="{8FEDD8A9-565A-4D4C-ADBE-0D72B81C0723}" srcOrd="0" destOrd="0" presId="urn:microsoft.com/office/officeart/2018/2/layout/IconCircleList"/>
    <dgm:cxn modelId="{7D8EEB91-2510-4F85-97D2-47F317A31153}" type="presParOf" srcId="{66B3F370-24DE-484F-8C64-4F4F5846ED97}" destId="{7BF85DD6-BBCB-43DF-A286-EB9A7112EE4C}" srcOrd="1" destOrd="0" presId="urn:microsoft.com/office/officeart/2018/2/layout/IconCircleList"/>
    <dgm:cxn modelId="{2447247A-8EE8-464F-B575-50BE060EDC89}" type="presParOf" srcId="{66B3F370-24DE-484F-8C64-4F4F5846ED97}" destId="{74B7B13E-9E1C-4D6F-B4FE-CD7B717465E5}" srcOrd="2" destOrd="0" presId="urn:microsoft.com/office/officeart/2018/2/layout/IconCircleList"/>
    <dgm:cxn modelId="{6593844C-D22E-4F98-B9EF-2B64FF6B5A8E}" type="presParOf" srcId="{66B3F370-24DE-484F-8C64-4F4F5846ED97}" destId="{E02393CD-FD75-47FB-A769-8F5754B30D93}" srcOrd="3" destOrd="0" presId="urn:microsoft.com/office/officeart/2018/2/layout/IconCircleList"/>
    <dgm:cxn modelId="{F692A68C-BE50-442D-962E-96B10BD49DD0}" type="presParOf" srcId="{4ABA3F97-8C1E-4DFE-9B3D-97BDDCA3161A}" destId="{1CFF4712-0A4D-4251-9C5B-77CAA0EDEB56}" srcOrd="5" destOrd="0" presId="urn:microsoft.com/office/officeart/2018/2/layout/IconCircleList"/>
    <dgm:cxn modelId="{05B3384E-EFD3-4F10-8DB8-C1F96C23A973}" type="presParOf" srcId="{4ABA3F97-8C1E-4DFE-9B3D-97BDDCA3161A}" destId="{923F5089-C0A2-4D6B-8E1A-BA41DE236FF5}" srcOrd="6" destOrd="0" presId="urn:microsoft.com/office/officeart/2018/2/layout/IconCircleList"/>
    <dgm:cxn modelId="{BB2E8A68-E6D5-4805-858C-FE3BF62DAC90}" type="presParOf" srcId="{923F5089-C0A2-4D6B-8E1A-BA41DE236FF5}" destId="{9F036162-D36B-4F2E-A70B-D8B8B7656C4F}" srcOrd="0" destOrd="0" presId="urn:microsoft.com/office/officeart/2018/2/layout/IconCircleList"/>
    <dgm:cxn modelId="{2D581D5D-4B2C-4F30-BB05-AFC36D50A735}" type="presParOf" srcId="{923F5089-C0A2-4D6B-8E1A-BA41DE236FF5}" destId="{7F261B9A-B338-4804-9187-3B76C42D68F0}" srcOrd="1" destOrd="0" presId="urn:microsoft.com/office/officeart/2018/2/layout/IconCircleList"/>
    <dgm:cxn modelId="{381631C6-55D8-4B66-A6F0-52D98C4164D4}" type="presParOf" srcId="{923F5089-C0A2-4D6B-8E1A-BA41DE236FF5}" destId="{BCC26E11-A9D3-4C58-97DD-E3B1B1768DBD}" srcOrd="2" destOrd="0" presId="urn:microsoft.com/office/officeart/2018/2/layout/IconCircleList"/>
    <dgm:cxn modelId="{894B6B21-BE31-4158-A275-C60E8D0A5E26}" type="presParOf" srcId="{923F5089-C0A2-4D6B-8E1A-BA41DE236FF5}" destId="{C51F7107-9B11-4222-8771-56FF2F419BA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384A7-DEFA-41CF-AFB5-762948BDCEFC}">
      <dsp:nvSpPr>
        <dsp:cNvPr id="0" name=""/>
        <dsp:cNvSpPr/>
      </dsp:nvSpPr>
      <dsp:spPr>
        <a:xfrm>
          <a:off x="0" y="7429"/>
          <a:ext cx="105156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Patient Blood Management</a:t>
          </a:r>
        </a:p>
      </dsp:txBody>
      <dsp:txXfrm>
        <a:off x="38638" y="46067"/>
        <a:ext cx="10438324" cy="714229"/>
      </dsp:txXfrm>
    </dsp:sp>
    <dsp:sp modelId="{20E69149-D4DF-46DA-811A-E30F095648A6}">
      <dsp:nvSpPr>
        <dsp:cNvPr id="0" name=""/>
        <dsp:cNvSpPr/>
      </dsp:nvSpPr>
      <dsp:spPr>
        <a:xfrm>
          <a:off x="0" y="893974"/>
          <a:ext cx="10515600" cy="79150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Bloodless Medicine</a:t>
          </a:r>
        </a:p>
      </dsp:txBody>
      <dsp:txXfrm>
        <a:off x="38638" y="932612"/>
        <a:ext cx="10438324" cy="714229"/>
      </dsp:txXfrm>
    </dsp:sp>
    <dsp:sp modelId="{D992E0C3-84F6-426C-BA2D-4FC339F8D248}">
      <dsp:nvSpPr>
        <dsp:cNvPr id="0" name=""/>
        <dsp:cNvSpPr/>
      </dsp:nvSpPr>
      <dsp:spPr>
        <a:xfrm>
          <a:off x="0" y="1780519"/>
          <a:ext cx="10515600" cy="79150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Anemia</a:t>
          </a:r>
        </a:p>
      </dsp:txBody>
      <dsp:txXfrm>
        <a:off x="38638" y="1819157"/>
        <a:ext cx="10438324" cy="714229"/>
      </dsp:txXfrm>
    </dsp:sp>
    <dsp:sp modelId="{08E9EFD8-F4B7-4DE6-8F5F-5B0E3319487C}">
      <dsp:nvSpPr>
        <dsp:cNvPr id="0" name=""/>
        <dsp:cNvSpPr/>
      </dsp:nvSpPr>
      <dsp:spPr>
        <a:xfrm>
          <a:off x="0" y="2667064"/>
          <a:ext cx="10515600" cy="79150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Consults/Support</a:t>
          </a:r>
        </a:p>
      </dsp:txBody>
      <dsp:txXfrm>
        <a:off x="38638" y="2705702"/>
        <a:ext cx="10438324" cy="714229"/>
      </dsp:txXfrm>
    </dsp:sp>
    <dsp:sp modelId="{FA5EC72F-49BE-42FC-947C-F17A47BFECEF}">
      <dsp:nvSpPr>
        <dsp:cNvPr id="0" name=""/>
        <dsp:cNvSpPr/>
      </dsp:nvSpPr>
      <dsp:spPr>
        <a:xfrm>
          <a:off x="0" y="3553609"/>
          <a:ext cx="10515600" cy="7915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Questions?</a:t>
          </a:r>
        </a:p>
      </dsp:txBody>
      <dsp:txXfrm>
        <a:off x="38638" y="3592247"/>
        <a:ext cx="104383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9D142-3ABE-4CF6-95E1-49096D6DAFD5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Kathy Gephart, BS, MT, CCRC, Program Coordinator</a:t>
          </a:r>
          <a:endParaRPr lang="en-US" sz="3100" kern="1200" dirty="0"/>
        </a:p>
      </dsp:txBody>
      <dsp:txXfrm>
        <a:off x="0" y="40290"/>
        <a:ext cx="3286125" cy="1971675"/>
      </dsp:txXfrm>
    </dsp:sp>
    <dsp:sp modelId="{C2B6948E-A32C-43D3-8197-42A4F590EBAF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Molly Kosoglow, RN, MBA, Transfusion Safety Director</a:t>
          </a:r>
          <a:endParaRPr lang="en-US" sz="3100" kern="1200" dirty="0"/>
        </a:p>
      </dsp:txBody>
      <dsp:txXfrm>
        <a:off x="3614737" y="40290"/>
        <a:ext cx="3286125" cy="1971675"/>
      </dsp:txXfrm>
    </dsp:sp>
    <dsp:sp modelId="{2DA1A29F-4D49-4E94-B5CA-3F8FCB2EE5C5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Carey Mancuso, MSN, FNP-BC, Clinical Director</a:t>
          </a:r>
          <a:endParaRPr lang="en-US" sz="3100" kern="1200" dirty="0"/>
        </a:p>
      </dsp:txBody>
      <dsp:txXfrm>
        <a:off x="7229475" y="40290"/>
        <a:ext cx="3286125" cy="1971675"/>
      </dsp:txXfrm>
    </dsp:sp>
    <dsp:sp modelId="{C60C3190-064F-44DC-BB6C-BEAAD536D6C8}">
      <dsp:nvSpPr>
        <dsp:cNvPr id="0" name=""/>
        <dsp:cNvSpPr/>
      </dsp:nvSpPr>
      <dsp:spPr>
        <a:xfrm>
          <a:off x="1807368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Erin Suydam, MD, FACS, Medical Director</a:t>
          </a:r>
          <a:endParaRPr lang="en-US" sz="3100" kern="1200" dirty="0"/>
        </a:p>
      </dsp:txBody>
      <dsp:txXfrm>
        <a:off x="1807368" y="2340578"/>
        <a:ext cx="3286125" cy="1971675"/>
      </dsp:txXfrm>
    </dsp:sp>
    <dsp:sp modelId="{73BC3DEB-A5DD-4899-849D-A896A79CBC29}">
      <dsp:nvSpPr>
        <dsp:cNvPr id="0" name=""/>
        <dsp:cNvSpPr/>
      </dsp:nvSpPr>
      <dsp:spPr>
        <a:xfrm>
          <a:off x="5422106" y="234057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AGH PBM Nurses</a:t>
          </a:r>
          <a:endParaRPr lang="en-US" sz="3100" kern="1200" dirty="0"/>
        </a:p>
      </dsp:txBody>
      <dsp:txXfrm>
        <a:off x="5422106" y="2340578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1BEEE-3AF2-4565-8886-15A99C679712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F1824-2578-4C98-88B4-B7AEC26863E8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824E3-8D63-4D8B-8BE3-71D75AA34246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Monitoring Blood Waste</a:t>
          </a:r>
          <a:endParaRPr lang="en-US" sz="2000" kern="1200" dirty="0"/>
        </a:p>
      </dsp:txBody>
      <dsp:txXfrm>
        <a:off x="1172126" y="908559"/>
        <a:ext cx="2114937" cy="897246"/>
      </dsp:txXfrm>
    </dsp:sp>
    <dsp:sp modelId="{94D78F5B-FCDE-4920-BAB6-806C9DA3AEEC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8F489-5DDF-470E-B03B-35C0DD799071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95BB-42FA-4ECC-B7AB-4B532C80593E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Vitalant Blood Drives</a:t>
          </a:r>
          <a:endParaRPr lang="en-US" sz="2000" kern="1200" dirty="0"/>
        </a:p>
      </dsp:txBody>
      <dsp:txXfrm>
        <a:off x="4745088" y="908559"/>
        <a:ext cx="2114937" cy="897246"/>
      </dsp:txXfrm>
    </dsp:sp>
    <dsp:sp modelId="{B6B7C7DF-185D-441E-91E1-A9CB8C74A189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CBB53-C0EE-4322-8CE3-0421496C0C5C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67B23-339C-43F8-A6AA-C9C6B41C01D0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Inpatient and Outpatient Consults</a:t>
          </a:r>
          <a:endParaRPr lang="en-US" sz="2000" kern="1200" dirty="0"/>
        </a:p>
      </dsp:txBody>
      <dsp:txXfrm>
        <a:off x="8318049" y="908559"/>
        <a:ext cx="2114937" cy="897246"/>
      </dsp:txXfrm>
    </dsp:sp>
    <dsp:sp modelId="{6F732C77-C10C-4A8B-8099-8D9835D9FD3A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8579A-DD73-4EED-A111-13823282231C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25412-0410-4FDF-851B-10A8FDECA594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Transfusion Safety</a:t>
          </a:r>
          <a:endParaRPr lang="en-US" sz="2000" kern="1200" dirty="0"/>
        </a:p>
      </dsp:txBody>
      <dsp:txXfrm>
        <a:off x="1172126" y="2545532"/>
        <a:ext cx="2114937" cy="897246"/>
      </dsp:txXfrm>
    </dsp:sp>
    <dsp:sp modelId="{3462FB1F-7E3B-426C-94E3-4A7806F17589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18684-567F-47C9-89C6-550150A98F26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E976C-ED7E-4A1C-8C3A-55AE3E0E8FAF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Education</a:t>
          </a:r>
          <a:endParaRPr lang="en-US" sz="2000" kern="1200" dirty="0"/>
        </a:p>
      </dsp:txBody>
      <dsp:txXfrm>
        <a:off x="4745088" y="2545532"/>
        <a:ext cx="2114937" cy="897246"/>
      </dsp:txXfrm>
    </dsp:sp>
    <dsp:sp modelId="{D1E2713F-D602-49E3-87A1-22716AC62830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3E9A3-706C-4ABF-AE39-3AA6786BF819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28084-0DBF-4952-B6CF-2B0177CB0F51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Quality Improvement </a:t>
          </a:r>
          <a:endParaRPr lang="en-US" sz="2000" kern="1200" dirty="0"/>
        </a:p>
      </dsp:txBody>
      <dsp:txXfrm>
        <a:off x="8318049" y="2545532"/>
        <a:ext cx="2114937" cy="897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A9C6D-38B9-41DA-90E7-CB03F5243662}">
      <dsp:nvSpPr>
        <dsp:cNvPr id="0" name=""/>
        <dsp:cNvSpPr/>
      </dsp:nvSpPr>
      <dsp:spPr>
        <a:xfrm>
          <a:off x="0" y="98860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High surgical estimated blood loss</a:t>
          </a:r>
        </a:p>
      </dsp:txBody>
      <dsp:txXfrm>
        <a:off x="0" y="988600"/>
        <a:ext cx="3286125" cy="1971675"/>
      </dsp:txXfrm>
    </dsp:sp>
    <dsp:sp modelId="{5B1A5F0D-B1EB-4585-9F5F-0FB33F2B1EC6}">
      <dsp:nvSpPr>
        <dsp:cNvPr id="0" name=""/>
        <dsp:cNvSpPr/>
      </dsp:nvSpPr>
      <dsp:spPr>
        <a:xfrm>
          <a:off x="3614737" y="988600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Liver transplant recipients</a:t>
          </a:r>
        </a:p>
      </dsp:txBody>
      <dsp:txXfrm>
        <a:off x="3614737" y="988600"/>
        <a:ext cx="3286125" cy="1971675"/>
      </dsp:txXfrm>
    </dsp:sp>
    <dsp:sp modelId="{85B3B567-806A-4CC6-A9DD-2EF7253AB062}">
      <dsp:nvSpPr>
        <dsp:cNvPr id="0" name=""/>
        <dsp:cNvSpPr/>
      </dsp:nvSpPr>
      <dsp:spPr>
        <a:xfrm>
          <a:off x="7229475" y="988600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Trauma patients</a:t>
          </a:r>
        </a:p>
      </dsp:txBody>
      <dsp:txXfrm>
        <a:off x="7229475" y="988600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4D4E4-C07B-4D61-9097-157E38EB2CCE}">
      <dsp:nvSpPr>
        <dsp:cNvPr id="0" name=""/>
        <dsp:cNvSpPr/>
      </dsp:nvSpPr>
      <dsp:spPr>
        <a:xfrm>
          <a:off x="0" y="999542"/>
          <a:ext cx="115570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Anemia Vitamins: B12, Folic Acid, Vitamin C</a:t>
          </a:r>
        </a:p>
      </dsp:txBody>
      <dsp:txXfrm>
        <a:off x="22246" y="1021788"/>
        <a:ext cx="11512508" cy="411223"/>
      </dsp:txXfrm>
    </dsp:sp>
    <dsp:sp modelId="{397974F1-50F3-4F83-ADC2-2704C63CDC53}">
      <dsp:nvSpPr>
        <dsp:cNvPr id="0" name=""/>
        <dsp:cNvSpPr/>
      </dsp:nvSpPr>
      <dsp:spPr>
        <a:xfrm>
          <a:off x="0" y="1509977"/>
          <a:ext cx="11557000" cy="455715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Iron tablets and infusions</a:t>
          </a:r>
        </a:p>
      </dsp:txBody>
      <dsp:txXfrm>
        <a:off x="22246" y="1532223"/>
        <a:ext cx="11512508" cy="411223"/>
      </dsp:txXfrm>
    </dsp:sp>
    <dsp:sp modelId="{A77F5D7A-B77C-4407-A464-33A40A7CC363}">
      <dsp:nvSpPr>
        <dsp:cNvPr id="0" name=""/>
        <dsp:cNvSpPr/>
      </dsp:nvSpPr>
      <dsp:spPr>
        <a:xfrm>
          <a:off x="0" y="2020412"/>
          <a:ext cx="11557000" cy="45571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Erythropoiesis Stimulating agents </a:t>
          </a:r>
        </a:p>
      </dsp:txBody>
      <dsp:txXfrm>
        <a:off x="22246" y="2042658"/>
        <a:ext cx="11512508" cy="411223"/>
      </dsp:txXfrm>
    </dsp:sp>
    <dsp:sp modelId="{9F500909-78E4-4C23-8186-CFC4F72232B8}">
      <dsp:nvSpPr>
        <dsp:cNvPr id="0" name=""/>
        <dsp:cNvSpPr/>
      </dsp:nvSpPr>
      <dsp:spPr>
        <a:xfrm>
          <a:off x="0" y="2530847"/>
          <a:ext cx="11557000" cy="455715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Hyperbaric Therapy</a:t>
          </a:r>
        </a:p>
      </dsp:txBody>
      <dsp:txXfrm>
        <a:off x="22246" y="2553093"/>
        <a:ext cx="11512508" cy="411223"/>
      </dsp:txXfrm>
    </dsp:sp>
    <dsp:sp modelId="{4A7B0293-DCFF-4828-BC9D-C7A8FE471397}">
      <dsp:nvSpPr>
        <dsp:cNvPr id="0" name=""/>
        <dsp:cNvSpPr/>
      </dsp:nvSpPr>
      <dsp:spPr>
        <a:xfrm>
          <a:off x="0" y="3041282"/>
          <a:ext cx="11557000" cy="45571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Bleeding/Surgical adjuncts</a:t>
          </a:r>
        </a:p>
      </dsp:txBody>
      <dsp:txXfrm>
        <a:off x="22246" y="3063528"/>
        <a:ext cx="11512508" cy="411223"/>
      </dsp:txXfrm>
    </dsp:sp>
    <dsp:sp modelId="{9A101A07-F1E8-4C0F-9397-DBC253BB6E02}">
      <dsp:nvSpPr>
        <dsp:cNvPr id="0" name=""/>
        <dsp:cNvSpPr/>
      </dsp:nvSpPr>
      <dsp:spPr>
        <a:xfrm>
          <a:off x="0" y="3551717"/>
          <a:ext cx="11557000" cy="4557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Bloodless Surgery – surgical techniques that may take more time, but significantly limit blood loss during procedures</a:t>
          </a:r>
        </a:p>
      </dsp:txBody>
      <dsp:txXfrm>
        <a:off x="22246" y="3573963"/>
        <a:ext cx="11512508" cy="411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AA1C-2565-4D61-9DA6-A48E1F6C482E}">
      <dsp:nvSpPr>
        <dsp:cNvPr id="0" name=""/>
        <dsp:cNvSpPr/>
      </dsp:nvSpPr>
      <dsp:spPr>
        <a:xfrm>
          <a:off x="0" y="3338091"/>
          <a:ext cx="6291714" cy="21901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Referral:</a:t>
          </a:r>
        </a:p>
      </dsp:txBody>
      <dsp:txXfrm>
        <a:off x="0" y="3338091"/>
        <a:ext cx="6291714" cy="1182680"/>
      </dsp:txXfrm>
    </dsp:sp>
    <dsp:sp modelId="{9FDF0EC0-0EC8-4631-9687-D2284BF10067}">
      <dsp:nvSpPr>
        <dsp:cNvPr id="0" name=""/>
        <dsp:cNvSpPr/>
      </dsp:nvSpPr>
      <dsp:spPr>
        <a:xfrm>
          <a:off x="3072" y="4476969"/>
          <a:ext cx="2095189" cy="10074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Blood Transfusion Refusal – will not accept blood to preserve life</a:t>
          </a:r>
        </a:p>
      </dsp:txBody>
      <dsp:txXfrm>
        <a:off x="3072" y="4476969"/>
        <a:ext cx="2095189" cy="1007468"/>
      </dsp:txXfrm>
    </dsp:sp>
    <dsp:sp modelId="{991B2D05-8E71-48C1-A615-0BD46834CB0F}">
      <dsp:nvSpPr>
        <dsp:cNvPr id="0" name=""/>
        <dsp:cNvSpPr/>
      </dsp:nvSpPr>
      <dsp:spPr>
        <a:xfrm>
          <a:off x="2098262" y="4476969"/>
          <a:ext cx="2095189" cy="1007468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Blood Transfusion Avoidance – will not accept blood unless to save life</a:t>
          </a:r>
        </a:p>
      </dsp:txBody>
      <dsp:txXfrm>
        <a:off x="2098262" y="4476969"/>
        <a:ext cx="2095189" cy="1007468"/>
      </dsp:txXfrm>
    </dsp:sp>
    <dsp:sp modelId="{22DDD187-EAD9-454E-BE94-36491852B8FF}">
      <dsp:nvSpPr>
        <dsp:cNvPr id="0" name=""/>
        <dsp:cNvSpPr/>
      </dsp:nvSpPr>
      <dsp:spPr>
        <a:xfrm>
          <a:off x="4193451" y="4476969"/>
          <a:ext cx="2095189" cy="100746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Blood conservation strategies</a:t>
          </a:r>
        </a:p>
      </dsp:txBody>
      <dsp:txXfrm>
        <a:off x="4193451" y="4476969"/>
        <a:ext cx="2095189" cy="1007468"/>
      </dsp:txXfrm>
    </dsp:sp>
    <dsp:sp modelId="{627F789E-9EA0-4F61-A50A-70187843DBE4}">
      <dsp:nvSpPr>
        <dsp:cNvPr id="0" name=""/>
        <dsp:cNvSpPr/>
      </dsp:nvSpPr>
      <dsp:spPr>
        <a:xfrm rot="10800000">
          <a:off x="0" y="2493"/>
          <a:ext cx="6291714" cy="3368449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Available remotely at every AHN hospital (epic order)</a:t>
          </a:r>
        </a:p>
      </dsp:txBody>
      <dsp:txXfrm rot="10800000">
        <a:off x="0" y="2493"/>
        <a:ext cx="6291714" cy="21887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C8C91-53ED-4198-BDBF-D8A8B912CC8C}">
      <dsp:nvSpPr>
        <dsp:cNvPr id="0" name=""/>
        <dsp:cNvSpPr/>
      </dsp:nvSpPr>
      <dsp:spPr>
        <a:xfrm>
          <a:off x="0" y="138545"/>
          <a:ext cx="6291714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Available network wide</a:t>
          </a:r>
        </a:p>
      </dsp:txBody>
      <dsp:txXfrm>
        <a:off x="48481" y="187026"/>
        <a:ext cx="6194752" cy="896166"/>
      </dsp:txXfrm>
    </dsp:sp>
    <dsp:sp modelId="{2A574AAC-BB7D-4EC9-BDCC-6426A7ADDEAD}">
      <dsp:nvSpPr>
        <dsp:cNvPr id="0" name=""/>
        <dsp:cNvSpPr/>
      </dsp:nvSpPr>
      <dsp:spPr>
        <a:xfrm>
          <a:off x="0" y="1203674"/>
          <a:ext cx="6291714" cy="99312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Telemedicine Only (including telephone)</a:t>
          </a:r>
        </a:p>
      </dsp:txBody>
      <dsp:txXfrm>
        <a:off x="48481" y="1252155"/>
        <a:ext cx="6194752" cy="896166"/>
      </dsp:txXfrm>
    </dsp:sp>
    <dsp:sp modelId="{384FFDCC-FDEB-4961-B8BF-978D670F0DE6}">
      <dsp:nvSpPr>
        <dsp:cNvPr id="0" name=""/>
        <dsp:cNvSpPr/>
      </dsp:nvSpPr>
      <dsp:spPr>
        <a:xfrm>
          <a:off x="0" y="2268803"/>
          <a:ext cx="6291714" cy="99312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Referral for IV iron to cancer centers, medical short stays, Jefferson infusion center</a:t>
          </a:r>
        </a:p>
      </dsp:txBody>
      <dsp:txXfrm>
        <a:off x="48481" y="2317284"/>
        <a:ext cx="6194752" cy="896166"/>
      </dsp:txXfrm>
    </dsp:sp>
    <dsp:sp modelId="{FF0045E8-E644-41F3-8FB4-063698A1026A}">
      <dsp:nvSpPr>
        <dsp:cNvPr id="0" name=""/>
        <dsp:cNvSpPr/>
      </dsp:nvSpPr>
      <dsp:spPr>
        <a:xfrm>
          <a:off x="0" y="3333931"/>
          <a:ext cx="6291714" cy="99312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Anemic Pregnant, Anemic Preoperative and all Bloodless Medicine Patients</a:t>
          </a:r>
        </a:p>
      </dsp:txBody>
      <dsp:txXfrm>
        <a:off x="48481" y="3382412"/>
        <a:ext cx="6194752" cy="896166"/>
      </dsp:txXfrm>
    </dsp:sp>
    <dsp:sp modelId="{AFFCAA40-4695-4719-8DAE-494EEDC0D346}">
      <dsp:nvSpPr>
        <dsp:cNvPr id="0" name=""/>
        <dsp:cNvSpPr/>
      </dsp:nvSpPr>
      <dsp:spPr>
        <a:xfrm>
          <a:off x="0" y="4399060"/>
          <a:ext cx="6291714" cy="99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Utilize “Ambulatory Referral to Bloodless medicine/Patient Blood Management”</a:t>
          </a:r>
        </a:p>
      </dsp:txBody>
      <dsp:txXfrm>
        <a:off x="48481" y="4447541"/>
        <a:ext cx="6194752" cy="8961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4C9B-FEF4-432B-8D76-BBEE8721A742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58367-BFC5-4A18-BD89-9CB16075E0A6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D9FF4-A285-4615-B98A-F72D2D0706F8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PBM Committee</a:t>
          </a:r>
        </a:p>
      </dsp:txBody>
      <dsp:txXfrm>
        <a:off x="1834517" y="469890"/>
        <a:ext cx="3148942" cy="1335915"/>
      </dsp:txXfrm>
    </dsp:sp>
    <dsp:sp modelId="{F251ABD6-6E04-4EEE-8EC5-00341647C3D9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36BAF-6554-4CC6-9A71-E7065B9A8A82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5A2BE-5E0F-4F1C-88D0-F284B49E556C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SABM Patient Blood Management Certification Course</a:t>
          </a:r>
        </a:p>
      </dsp:txBody>
      <dsp:txXfrm>
        <a:off x="7154322" y="469890"/>
        <a:ext cx="3148942" cy="1335915"/>
      </dsp:txXfrm>
    </dsp:sp>
    <dsp:sp modelId="{8FEDD8A9-565A-4D4C-ADBE-0D72B81C0723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85DD6-BBCB-43DF-A286-EB9A7112EE4C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393CD-FD75-47FB-A769-8F5754B30D93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Partnership</a:t>
          </a:r>
        </a:p>
      </dsp:txBody>
      <dsp:txXfrm>
        <a:off x="1834517" y="2545532"/>
        <a:ext cx="3148942" cy="1335915"/>
      </dsp:txXfrm>
    </dsp:sp>
    <dsp:sp modelId="{9F036162-D36B-4F2E-A70B-D8B8B7656C4F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61B9A-B338-4804-9187-3B76C42D68F0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F7107-9B11-4222-8771-56FF2F419BA2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Reach out to me anytime through Epic 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C5788-4CA0-4010-9BE7-FFE160FE5FDD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792F-F06D-4C89-A691-13F51DB5E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8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Antibodies toward HLA are seen in 10% to 50% of all pregnant women and increase with the number of pregnancies</a:t>
            </a:r>
          </a:p>
          <a:p>
            <a:r>
              <a:rPr lang="en-US" sz="1200" dirty="0"/>
              <a:t>Incidence of TR in postpartum transfusion: 79 per 100,000 and in non pregnant women 40 per 100,000</a:t>
            </a:r>
          </a:p>
          <a:p>
            <a:r>
              <a:rPr lang="en-US" sz="1200" dirty="0"/>
              <a:t>Preeclampsia single most independent risk factor for transfusion reaction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8792F-F06D-4C89-A691-13F51DB5EC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Managing anemia proactively can prevent your patient from needing a transfusion even years from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8792F-F06D-4C89-A691-13F51DB5ECF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2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3525-88BA-8837-9507-4B1F7BD3B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1F507-B981-E63E-7426-8C38F7E10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19EA5-E627-68B2-C787-9763901D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B3076-F915-9020-5456-657BB41B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D07B-6E1F-48D0-5825-7DBD9134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1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F708-3AF0-4A59-11F9-95D0CBAB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1A99-8F30-6634-6490-C4040EA03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41C2-742D-29F5-39B2-36FA90A5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80890-28CA-C4E3-8C12-1F6A5852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06B9-0285-3C3F-1AAC-0C21396A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BC49E-037F-50D9-33D6-DA958AC42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23D98-8A04-D203-2276-BD5477879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56C3-C0FE-FFDD-D54D-6063E8D7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9FB8-1CAC-C0A6-DAC9-A5666F15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CD3C1-BE42-C0A0-AFF7-72102D85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1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92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7B0B-F119-BCB6-6531-FE71AD66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49FAE-01A3-D7F5-44E3-7F090CBF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4B9F-B1AA-642D-8081-42130C1F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0CE2-A949-6760-5F03-FE7F924D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CA610-2764-6BEC-5D63-C9192F94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99A6-CD78-5ACB-AA81-75E93697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A05D4-C7AB-6ADF-3AC5-0F05EC10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4C046-2E38-4808-712F-18B62449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E7FA-BD12-82D6-6835-FCD27B58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588E-7A3A-A5B2-1FB1-801BF30F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9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0D1E-5FCA-045C-F736-E0BCB090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5302-2862-9F63-5DEB-D6A0E140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04927-F6CE-891E-6060-82D5292C1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65049-C11D-6542-FA79-B754D9D7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C2262-C8EA-439E-3886-7ABDAF0B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4EE59-26FE-EE75-FBF8-1EB8DE03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7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4F99-FAA5-7C15-6A44-4512C923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D1455-2F9A-1DCD-8D95-AB07BE759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1482F-7A56-879D-F845-88828EA7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30B93-81F9-93E8-1311-87008E58A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DA8DB-8FF9-9FEE-EB84-014D9CB2F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EBCC1-1908-D15D-F79E-B68092AA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A3E56-66B7-A670-F9BF-84F82ADB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1F33A-3DA9-EB68-8FD4-7AE66274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607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296-4504-E0F1-2F9B-9BA07D10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3487-8054-E3F1-F779-4291188A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12E06-2134-8D6B-731A-7DCC0574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A7C3F-CA54-46F9-7DBA-4DC19C3A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0706A-D8F9-C2DA-EC62-1AD63B12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E8225-D31C-82C8-BDE7-514EF75E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AB2A2-0B99-B2CE-710C-455A4FD7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1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CE58-031F-1C59-D65F-FA0FB3C0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F797-87F7-6C65-9B16-2DEE2D00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3317E-1C3C-7B6E-EFB4-C7BB120BC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569B3-927E-81FB-4231-F2CC2C26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F570F-AFA9-760E-2288-EAEB9EA6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545C7-2E8B-07D7-1AF0-8258D99D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0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C9F1-4329-AAB1-FA3F-CB2524DB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6880C-3CE4-5086-11B1-97B6E0581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80A5F-F8B7-39FE-C0B3-BB5F1F53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B9D8B-031A-72BA-3212-99D4CC4C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85B0C-46ED-DD7D-D134-BFC45BFB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55B98-F991-077D-883A-895A99B6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5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A3EE7-49A1-C535-CEA6-89EE8371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721F4-98B6-1718-A46A-441F05F9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95BA-04D3-9871-66CB-3AEA85CB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B7A1-9C60-3008-57CA-C65360932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ADFD6-1BC6-5016-CF4D-4873A4264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4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n.Suydam@ahn.org" TargetMode="External"/><Relationship Id="rId5" Type="http://schemas.openxmlformats.org/officeDocument/2006/relationships/hyperlink" Target="mailto:Molly.Kosoglow@ahn.org" TargetMode="External"/><Relationship Id="rId4" Type="http://schemas.openxmlformats.org/officeDocument/2006/relationships/hyperlink" Target="mailto:Kathy.Gephart@ahn.or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mssociety.org/#!/pages/home/index" TargetMode="External"/><Relationship Id="rId7" Type="http://schemas.openxmlformats.org/officeDocument/2006/relationships/hyperlink" Target="https://highmarkhealth.sharepoint.com/sites/AHN-PatientBloodManagement/" TargetMode="External"/><Relationship Id="rId2" Type="http://schemas.openxmlformats.org/officeDocument/2006/relationships/hyperlink" Target="https://sab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oosingwisely.org/" TargetMode="External"/><Relationship Id="rId5" Type="http://schemas.openxmlformats.org/officeDocument/2006/relationships/hyperlink" Target="https://www.who.int/publications/i/item/9789240035744" TargetMode="External"/><Relationship Id="rId4" Type="http://schemas.openxmlformats.org/officeDocument/2006/relationships/hyperlink" Target="https://www.aabb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945/ajcn.117.155846" TargetMode="External"/><Relationship Id="rId2" Type="http://schemas.openxmlformats.org/officeDocument/2006/relationships/hyperlink" Target="https://doi.org/10.2450/2020.0158-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213/ANE.000000000000613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737/236880763217580" TargetMode="External"/><Relationship Id="rId7" Type="http://schemas.openxmlformats.org/officeDocument/2006/relationships/hyperlink" Target="https://doi.org/10.1182/bloodadvances.2019000074" TargetMode="External"/><Relationship Id="rId2" Type="http://schemas.openxmlformats.org/officeDocument/2006/relationships/hyperlink" Target="https://sab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7/NM" TargetMode="External"/><Relationship Id="rId5" Type="http://schemas.openxmlformats.org/officeDocument/2006/relationships/hyperlink" Target="https://doi.org/10.3945/jn.112.162362" TargetMode="External"/><Relationship Id="rId4" Type="http://schemas.openxmlformats.org/officeDocument/2006/relationships/hyperlink" Target="https://doi.org/10.1159/00049597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NM" TargetMode="External"/><Relationship Id="rId2" Type="http://schemas.openxmlformats.org/officeDocument/2006/relationships/hyperlink" Target="https://doi.org/10.3945/jn.112.1623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82/bloodadvances.2019000074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91B33F-CE76-4EF1-8227-54ED041CD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88752-0DFB-213A-F9D8-0708107BB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557189"/>
            <a:ext cx="8629358" cy="2956233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/>
              <a:t>Patient Blood Management &amp; Bloodless Medicine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CEE19-1108-7998-BB20-A1A1C9F1E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749" y="3728614"/>
            <a:ext cx="8629358" cy="182812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Carey Mancuso, MSN, FNP-BC</a:t>
            </a:r>
          </a:p>
          <a:p>
            <a:pPr algn="l"/>
            <a:r>
              <a:rPr lang="en-US" dirty="0"/>
              <a:t>Clinical Director</a:t>
            </a:r>
          </a:p>
          <a:p>
            <a:pPr algn="l"/>
            <a:r>
              <a:rPr lang="en-US" dirty="0"/>
              <a:t>Allegheny Health Network</a:t>
            </a:r>
          </a:p>
        </p:txBody>
      </p:sp>
      <p:pic>
        <p:nvPicPr>
          <p:cNvPr id="18" name="Graphic 17" descr="IV">
            <a:extLst>
              <a:ext uri="{FF2B5EF4-FFF2-40B4-BE49-F238E27FC236}">
                <a16:creationId xmlns:a16="http://schemas.microsoft.com/office/drawing/2014/main" id="{B733AFA9-FE9B-ECA0-C60D-5E7707367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650" y="2393949"/>
            <a:ext cx="1136650" cy="11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E9C6-E1ED-1329-2337-9A5D56BE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Allogeneic Blood Transfusion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3931-7EEC-3C8A-794C-FEB1BDAF7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Prolonged hospital LOS</a:t>
            </a:r>
          </a:p>
          <a:p>
            <a:r>
              <a:rPr lang="en-US" dirty="0"/>
              <a:t>Respiratory and urinary tract infections (immunomodulation)</a:t>
            </a:r>
          </a:p>
          <a:p>
            <a:r>
              <a:rPr lang="en-US" dirty="0"/>
              <a:t>Increased 90-day mortality</a:t>
            </a:r>
          </a:p>
          <a:p>
            <a:r>
              <a:rPr lang="en-US" dirty="0"/>
              <a:t>TACO</a:t>
            </a:r>
          </a:p>
          <a:p>
            <a:r>
              <a:rPr lang="en-US" dirty="0"/>
              <a:t>TRALI</a:t>
            </a:r>
          </a:p>
          <a:p>
            <a:r>
              <a:rPr lang="en-US" dirty="0"/>
              <a:t>Hemolytic Reactions</a:t>
            </a:r>
          </a:p>
          <a:p>
            <a:r>
              <a:rPr lang="en-US" dirty="0"/>
              <a:t>Surgical-site infection in total knee and hip arthroplasties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0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2226-CA1C-B3FA-7892-DFC6D6AB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Transfusions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74686-5E34-9206-22E0-F355D3D3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College of Surgeons: National Surgical Quality Improvement Program</a:t>
            </a:r>
          </a:p>
          <a:p>
            <a:r>
              <a:rPr lang="en-US" dirty="0"/>
              <a:t>121 hospitals, 125,177 patients</a:t>
            </a:r>
          </a:p>
          <a:p>
            <a:r>
              <a:rPr lang="en-US" dirty="0"/>
              <a:t>4,788 received transfusions</a:t>
            </a:r>
          </a:p>
          <a:p>
            <a:r>
              <a:rPr lang="en-US" dirty="0"/>
              <a:t>Patients receiving a </a:t>
            </a:r>
            <a:r>
              <a:rPr lang="en-US" b="1" dirty="0"/>
              <a:t>single</a:t>
            </a:r>
            <a:r>
              <a:rPr lang="en-US" dirty="0"/>
              <a:t> unit of PRBC’s </a:t>
            </a:r>
            <a:r>
              <a:rPr lang="en-US" b="1" dirty="0"/>
              <a:t>had higher rates of surgical site infections, urinary tract infections, pneumonia, sepsis/shock, composite morbidity, and 30-day mortality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9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68146-14D5-DAB0-0CD4-34B28030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600" dirty="0"/>
              <a:t>Pregnancy Related Risks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DA4E0D-26DD-1DDD-62D0-20D0EC24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3906CD-823B-0093-FA49-D3464373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285" y="916176"/>
            <a:ext cx="8209715" cy="59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3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C3FC3-872A-618A-59A9-03A0F7D8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 dirty="0"/>
              <a:t>Why Reduce Transfusions?</a:t>
            </a:r>
          </a:p>
        </p:txBody>
      </p:sp>
      <p:pic>
        <p:nvPicPr>
          <p:cNvPr id="7" name="Graphic 6" descr="IV">
            <a:extLst>
              <a:ext uri="{FF2B5EF4-FFF2-40B4-BE49-F238E27FC236}">
                <a16:creationId xmlns:a16="http://schemas.microsoft.com/office/drawing/2014/main" id="{29BF7057-82B3-32B3-96E5-E6C05C8F6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B54229-9C67-EFBA-81FA-70A594E2D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 dirty="0"/>
              <a:t>Red cell transfusion is given to </a:t>
            </a:r>
            <a:r>
              <a:rPr lang="en-US" sz="2200" b="1" dirty="0"/>
              <a:t>increase oxygen delivery </a:t>
            </a:r>
            <a:r>
              <a:rPr lang="en-US" sz="2200" dirty="0"/>
              <a:t>to tissues</a:t>
            </a:r>
          </a:p>
          <a:p>
            <a:r>
              <a:rPr lang="en-US" sz="2200" dirty="0"/>
              <a:t>Once this clinical target is met, </a:t>
            </a:r>
            <a:r>
              <a:rPr lang="en-US" sz="2200" b="1" dirty="0"/>
              <a:t>additional blood increases risk/cost </a:t>
            </a:r>
            <a:r>
              <a:rPr lang="en-US" sz="2200" dirty="0"/>
              <a:t>without added benefit</a:t>
            </a:r>
          </a:p>
          <a:p>
            <a:r>
              <a:rPr lang="en-US" sz="2200" dirty="0"/>
              <a:t>Managing transfusions appropriately </a:t>
            </a:r>
            <a:r>
              <a:rPr lang="en-US" sz="2200" b="1" dirty="0"/>
              <a:t>benefits patient safety and cost</a:t>
            </a:r>
            <a:r>
              <a:rPr lang="en-US" sz="2200" dirty="0"/>
              <a:t>, the </a:t>
            </a:r>
            <a:r>
              <a:rPr lang="en-US" sz="2200" b="1" dirty="0"/>
              <a:t>community blood supply </a:t>
            </a:r>
            <a:r>
              <a:rPr lang="en-US" sz="2200" dirty="0"/>
              <a:t>and the </a:t>
            </a:r>
            <a:r>
              <a:rPr lang="en-US" sz="2200" b="1" dirty="0"/>
              <a:t>financial resources </a:t>
            </a:r>
            <a:r>
              <a:rPr lang="en-US" sz="2200" dirty="0"/>
              <a:t>of the hospital</a:t>
            </a:r>
          </a:p>
        </p:txBody>
      </p:sp>
    </p:spTree>
    <p:extLst>
      <p:ext uri="{BB962C8B-B14F-4D97-AF65-F5344CB8AC3E}">
        <p14:creationId xmlns:p14="http://schemas.microsoft.com/office/powerpoint/2010/main" val="114113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638"/>
            <a:ext cx="8229600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D7095-A070-A36A-741A-4C07B04C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Bloodless Medicine and Surgery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1D02F2B-5642-EC5A-5CD7-48B17401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Surgical and medical techniques without the use of blood products</a:t>
            </a:r>
          </a:p>
          <a:p>
            <a:r>
              <a:rPr lang="en-US" b="0" i="0" dirty="0">
                <a:solidFill>
                  <a:srgbClr val="2A2E2E"/>
                </a:solidFill>
                <a:effectLst/>
              </a:rPr>
              <a:t>Religious wishes instigated the need for research and new techniques, which resulted in the reduction of mortality rates directly related to blood transfusions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1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FF2A-6AAA-E801-D001-29717FB6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Refuses Blood?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5461-3815-9C5E-A3D0-15138576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Jehovah’s Witnesses</a:t>
            </a:r>
          </a:p>
          <a:p>
            <a:r>
              <a:rPr lang="en-US" dirty="0"/>
              <a:t>Organ transplant recipients </a:t>
            </a:r>
          </a:p>
          <a:p>
            <a:r>
              <a:rPr lang="en-US" dirty="0"/>
              <a:t>Family/personal history of blood transfusion reaction or infection</a:t>
            </a:r>
          </a:p>
          <a:p>
            <a:r>
              <a:rPr lang="en-US" dirty="0"/>
              <a:t>Those who do not want to receive COVID 19 vaccinated blood products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6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D7E27-31BB-4860-70A5-7F729C9D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351351" cy="1325563"/>
          </a:xfrm>
        </p:spPr>
        <p:txBody>
          <a:bodyPr>
            <a:normAutofit/>
          </a:bodyPr>
          <a:lstStyle/>
          <a:p>
            <a:r>
              <a:rPr lang="en-US" dirty="0"/>
              <a:t>Religious Refusal of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69B69-6F31-2CA0-FAA1-7174BC74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Jehovah’s Witnesses decline </a:t>
            </a:r>
            <a:r>
              <a:rPr lang="en-US" b="1" dirty="0"/>
              <a:t>red cells, platelets, plasma and white cells</a:t>
            </a:r>
          </a:p>
          <a:p>
            <a:r>
              <a:rPr lang="en-US" b="1" dirty="0"/>
              <a:t>May accept minor blood fractions (substances taken out of the four major components) </a:t>
            </a:r>
            <a:r>
              <a:rPr lang="en-US" dirty="0"/>
              <a:t>based on their own conscience around these products</a:t>
            </a:r>
          </a:p>
          <a:p>
            <a:r>
              <a:rPr lang="en-US" dirty="0"/>
              <a:t>Procedures and equipment that </a:t>
            </a:r>
            <a:r>
              <a:rPr lang="en-US" b="1" dirty="0"/>
              <a:t>take the blood from their body </a:t>
            </a:r>
            <a:r>
              <a:rPr lang="en-US" dirty="0"/>
              <a:t>can be a conscience matter for these patients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8F6D3B-3581-93E6-BDF0-72319C0BD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r="7801" b="2"/>
          <a:stretch/>
        </p:blipFill>
        <p:spPr bwMode="auto">
          <a:xfrm>
            <a:off x="6456891" y="102790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370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F2A0-30DD-B8B6-121B-CFB88881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Refusal of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E4DB-E343-E79A-EBFB-DE118231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Minor blood fractions include albumin, immunoglobulins, interleukins, interferons, antithymoglobulin (horse/rat minor fraction)</a:t>
            </a:r>
          </a:p>
          <a:p>
            <a:r>
              <a:rPr lang="en-US" dirty="0"/>
              <a:t>Conscience matters surrounding procedures/equipment such as cell tagging, autologous platelet gel, epidural blood patch, hemodialysis, ECMO, normovolemic hemodilution and intraoperative cell salvage</a:t>
            </a:r>
          </a:p>
          <a:p>
            <a:r>
              <a:rPr lang="en-US" dirty="0"/>
              <a:t>Spiritual support through the Hospital Liaison Committee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7715CF-B7C8-1A42-88B0-704F2E80D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9A738-44AB-0F97-07BA-72A12BB1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Treatment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B88619-60AE-0DD0-3090-1D3214227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24646"/>
              </p:ext>
            </p:extLst>
          </p:nvPr>
        </p:nvGraphicFramePr>
        <p:xfrm>
          <a:off x="368300" y="1485900"/>
          <a:ext cx="11557000" cy="50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69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C4E16-E84E-4C8D-57FE-8D72A194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1AA4E9-E320-DC31-6282-93BA56196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2148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07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9C7C-9EBC-B8F9-D866-6FF93AB0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441A-502D-1F8F-B046-9D27434F7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Most common cause is </a:t>
            </a:r>
            <a:r>
              <a:rPr lang="en-US" sz="2400" b="1" dirty="0"/>
              <a:t>iron deficiency </a:t>
            </a:r>
            <a:r>
              <a:rPr lang="en-US" sz="2400" dirty="0"/>
              <a:t>due to significant increase in iron demand</a:t>
            </a:r>
          </a:p>
          <a:p>
            <a:r>
              <a:rPr lang="en-US" sz="2400" dirty="0"/>
              <a:t>Associated with:</a:t>
            </a:r>
          </a:p>
          <a:p>
            <a:pPr lvl="1"/>
            <a:r>
              <a:rPr lang="en-US" dirty="0"/>
              <a:t>Preterm birth</a:t>
            </a:r>
          </a:p>
          <a:p>
            <a:pPr lvl="1"/>
            <a:r>
              <a:rPr lang="en-US" dirty="0"/>
              <a:t>Low for birth weight infants</a:t>
            </a:r>
          </a:p>
          <a:p>
            <a:pPr lvl="1"/>
            <a:r>
              <a:rPr lang="en-US" dirty="0"/>
              <a:t>Post-partum hemorrhage</a:t>
            </a:r>
          </a:p>
          <a:p>
            <a:pPr lvl="1"/>
            <a:r>
              <a:rPr lang="en-US" dirty="0"/>
              <a:t>Post-partum depression</a:t>
            </a:r>
          </a:p>
          <a:p>
            <a:pPr lvl="1"/>
            <a:r>
              <a:rPr lang="en-US" dirty="0"/>
              <a:t>Low IQ/developmental delays</a:t>
            </a:r>
          </a:p>
          <a:p>
            <a:pPr lvl="1"/>
            <a:r>
              <a:rPr lang="en-US" dirty="0"/>
              <a:t>Maternal and fetal morbidity and mortality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31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33E9D-7301-0BD7-EAA0-9EC72EF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Iron Deficiency risks to Fetus</a:t>
            </a:r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56EFE2C-181C-D6B5-4326-53349F8E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Decreased iron supply to fetus when maternal iron is &lt; 13.4</a:t>
            </a:r>
          </a:p>
          <a:p>
            <a:r>
              <a:rPr lang="en-US" sz="2400" dirty="0"/>
              <a:t>Decreased placental iron transport when hemoglobin &lt; 10</a:t>
            </a:r>
          </a:p>
          <a:p>
            <a:r>
              <a:rPr lang="en-US" sz="2400" dirty="0"/>
              <a:t>Can create fetal hippocampal dysfunction which results in deficient memory recognition and altered speed of processing </a:t>
            </a:r>
          </a:p>
          <a:p>
            <a:r>
              <a:rPr lang="en-US" sz="2400" dirty="0"/>
              <a:t>Low maternal iron intake in 2</a:t>
            </a:r>
            <a:r>
              <a:rPr lang="en-US" sz="2400" baseline="30000" dirty="0"/>
              <a:t>nd</a:t>
            </a:r>
            <a:r>
              <a:rPr lang="en-US" sz="2400" dirty="0"/>
              <a:t> trimester associated with 30% increased risk of schizophrenia (gene activation with iron deficiency in preclinical trials)</a:t>
            </a:r>
          </a:p>
          <a:p>
            <a:r>
              <a:rPr lang="en-US" sz="2400" dirty="0"/>
              <a:t>Link between low 1</a:t>
            </a:r>
            <a:r>
              <a:rPr lang="en-US" sz="2400" baseline="30000" dirty="0"/>
              <a:t>st</a:t>
            </a:r>
            <a:r>
              <a:rPr lang="en-US" sz="2400" dirty="0"/>
              <a:t> trimester iron intake and risk of autism</a:t>
            </a:r>
          </a:p>
          <a:p>
            <a:r>
              <a:rPr lang="en-US" sz="2400" dirty="0"/>
              <a:t>Up to 30% of child with ASD are iron deficient</a:t>
            </a:r>
          </a:p>
          <a:p>
            <a:r>
              <a:rPr lang="en-US" sz="2400" dirty="0"/>
              <a:t>Symptoms of autism are more severe if child is iron deficient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05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9D6E-5855-E341-7F20-46BB7F5C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Preoperative Anemia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14C-1D23-81B5-3F45-17503727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dirty="0"/>
              <a:t>Common</a:t>
            </a:r>
          </a:p>
          <a:p>
            <a:pPr lvl="1">
              <a:defRPr/>
            </a:pPr>
            <a:r>
              <a:rPr lang="en-US" altLang="en-US" dirty="0"/>
              <a:t>Majority is iron deficiency </a:t>
            </a:r>
          </a:p>
          <a:p>
            <a:pPr lvl="1">
              <a:defRPr/>
            </a:pPr>
            <a:r>
              <a:rPr lang="en-US" altLang="en-US" dirty="0"/>
              <a:t>Associated with increased perioperative morbidity and mortality</a:t>
            </a:r>
          </a:p>
          <a:p>
            <a:pPr lvl="1">
              <a:defRPr/>
            </a:pPr>
            <a:r>
              <a:rPr lang="en-US" altLang="en-US" dirty="0"/>
              <a:t>3-fold increase in death in cardiac surgery patients</a:t>
            </a:r>
          </a:p>
          <a:p>
            <a:pPr lvl="1">
              <a:defRPr/>
            </a:pPr>
            <a:r>
              <a:rPr lang="en-US" altLang="en-US" dirty="0"/>
              <a:t>Associated with a 2-6-fold increased risk of perioperative transfusion </a:t>
            </a:r>
          </a:p>
          <a:p>
            <a:pPr lvl="1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74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F1FF4-E628-2F92-4BD3-60527CA7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Inpatient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Consults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81169E-B0E8-C8F1-7B32-B88BBAE5D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57289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56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55649-BBB1-53CF-C7E6-F6E85998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Iron Deficiency Anemia Clinic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AD5750-FF69-39FF-858D-A2777841A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35599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009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B53BF-B0C6-211F-A4E0-CF0788F5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Preoperative Referral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E207-E6BD-C76E-1014-224E5C48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EBL &gt; 500 mL/High risk; hemoglobin &lt; 13 in both men and women</a:t>
            </a:r>
          </a:p>
          <a:p>
            <a:pPr lvl="1"/>
            <a:r>
              <a:rPr lang="en-US" dirty="0"/>
              <a:t>Ferritin &lt; 30 and/or transferrin saturation &lt; 20%</a:t>
            </a:r>
          </a:p>
          <a:p>
            <a:endParaRPr lang="en-US" sz="2400" dirty="0"/>
          </a:p>
          <a:p>
            <a:r>
              <a:rPr lang="en-US" sz="2400" dirty="0"/>
              <a:t>EBL 50 - 500 mL; hemoglobin &lt; 11</a:t>
            </a:r>
          </a:p>
          <a:p>
            <a:pPr lvl="1"/>
            <a:r>
              <a:rPr lang="en-US" dirty="0"/>
              <a:t>Ferritin &lt; 30 and/or transferrin saturation &lt; 20%</a:t>
            </a:r>
          </a:p>
          <a:p>
            <a:endParaRPr lang="en-US" sz="2400" dirty="0"/>
          </a:p>
          <a:p>
            <a:r>
              <a:rPr lang="en-US" sz="2400" dirty="0"/>
              <a:t>Jehovah’s Witness/Blood Transfusion Refusal</a:t>
            </a:r>
          </a:p>
          <a:p>
            <a:pPr marL="0"/>
            <a:endParaRPr lang="en-US" sz="2200" dirty="0"/>
          </a:p>
          <a:p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45AA7-05D4-D1DF-3795-8A536545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B0294-0653-6E9D-6723-00D74449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Treatment Approach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0F2C-5314-83FD-6A93-B608F1B3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ASA, ASH, SABM recommendations</a:t>
            </a:r>
          </a:p>
          <a:p>
            <a:r>
              <a:rPr lang="en-US" sz="2400" dirty="0"/>
              <a:t>Surgery within 8 weeks: Iron infusions +/- oral iron</a:t>
            </a:r>
          </a:p>
          <a:p>
            <a:pPr lvl="1"/>
            <a:r>
              <a:rPr lang="en-US" dirty="0"/>
              <a:t>Otherwise, treatment per evaluation and discussion</a:t>
            </a:r>
          </a:p>
          <a:p>
            <a:r>
              <a:rPr lang="en-US" sz="2400" dirty="0"/>
              <a:t>Repeat labs 2 weeks after iron infusions to ensure improvement</a:t>
            </a:r>
          </a:p>
          <a:p>
            <a:r>
              <a:rPr lang="en-US" sz="2400" dirty="0"/>
              <a:t>Most significant benefit expected after 4 weeks</a:t>
            </a:r>
          </a:p>
          <a:p>
            <a:r>
              <a:rPr lang="en-US" sz="2400" dirty="0"/>
              <a:t>If possible, delay surgery to achieve maximum benefit</a:t>
            </a:r>
          </a:p>
          <a:p>
            <a:r>
              <a:rPr lang="en-US" sz="2400" dirty="0"/>
              <a:t>Goal hemoglobin is &gt; 13 or at-least 1 gm increase in hemoglobin</a:t>
            </a:r>
          </a:p>
          <a:p>
            <a:pPr marL="0"/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B214-219D-A35B-4565-EE85B0D5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6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69AE-9CC8-1BEC-C576-77B7E7DB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Pregnancy Referral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993D-A67D-9F70-C27B-628247E5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Women’s Institute Protocol</a:t>
            </a:r>
          </a:p>
          <a:p>
            <a:r>
              <a:rPr lang="en-US" sz="2400" dirty="0"/>
              <a:t>Hemoglobin &lt; 11 and ferritin &lt; 30 – consider IV iron</a:t>
            </a:r>
          </a:p>
          <a:p>
            <a:r>
              <a:rPr lang="en-US" sz="2400" dirty="0"/>
              <a:t>Normal hemoglobin with ferritin &lt; 30</a:t>
            </a:r>
          </a:p>
          <a:p>
            <a:r>
              <a:rPr lang="en-US" sz="2400" dirty="0"/>
              <a:t>Ferritin &gt; 30 with findings of iron deficiency on iron panel</a:t>
            </a:r>
          </a:p>
          <a:p>
            <a:r>
              <a:rPr lang="en-US" sz="2400" dirty="0"/>
              <a:t>Possible future changes to ferritin threshold</a:t>
            </a:r>
          </a:p>
        </p:txBody>
      </p:sp>
    </p:spTree>
    <p:extLst>
      <p:ext uri="{BB962C8B-B14F-4D97-AF65-F5344CB8AC3E}">
        <p14:creationId xmlns:p14="http://schemas.microsoft.com/office/powerpoint/2010/main" val="1473667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038B2-E946-F5D1-F4B6-31640EA3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Treatment Approach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CB8D-2570-62B6-884C-68296EE2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Oral iron in first trimester</a:t>
            </a:r>
          </a:p>
          <a:p>
            <a:r>
              <a:rPr lang="en-US" sz="2400" dirty="0"/>
              <a:t>Consider IV iron in second trimester if failing oral iron treatment/poor tolerance/poor compliance</a:t>
            </a:r>
          </a:p>
          <a:p>
            <a:r>
              <a:rPr lang="en-US" sz="2400" dirty="0"/>
              <a:t>Likely IV iron in third trimester</a:t>
            </a:r>
          </a:p>
          <a:p>
            <a:r>
              <a:rPr lang="en-US" sz="2400" dirty="0"/>
              <a:t>Close follow up to evaluate response to therapy</a:t>
            </a:r>
          </a:p>
          <a:p>
            <a:r>
              <a:rPr lang="en-US" sz="2400" dirty="0"/>
              <a:t>6-week post partum labs</a:t>
            </a:r>
          </a:p>
        </p:txBody>
      </p:sp>
    </p:spTree>
    <p:extLst>
      <p:ext uri="{BB962C8B-B14F-4D97-AF65-F5344CB8AC3E}">
        <p14:creationId xmlns:p14="http://schemas.microsoft.com/office/powerpoint/2010/main" val="785598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5EF2-8C55-2BE3-9302-3FD3345A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Pregnancy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A2DF-79F0-9604-3A46-39186618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Treat iron deficiency ASAP</a:t>
            </a:r>
          </a:p>
          <a:p>
            <a:r>
              <a:rPr lang="en-US" sz="2400" dirty="0"/>
              <a:t>Draw B12, Folate and Copper Levels</a:t>
            </a:r>
          </a:p>
          <a:p>
            <a:r>
              <a:rPr lang="en-US" sz="2400" dirty="0"/>
              <a:t>Hemoglobin electrophoresis for MCV &lt; 80</a:t>
            </a:r>
          </a:p>
          <a:p>
            <a:r>
              <a:rPr lang="en-US" sz="2400" dirty="0"/>
              <a:t>Education on an iron rich diet</a:t>
            </a:r>
          </a:p>
          <a:p>
            <a:r>
              <a:rPr lang="en-US" sz="2400" dirty="0"/>
              <a:t>Intraoperative Cell Salvage for scheduled cesarean sections</a:t>
            </a:r>
          </a:p>
          <a:p>
            <a:r>
              <a:rPr lang="en-US" sz="2400" dirty="0"/>
              <a:t>Identify your pre-conception patients</a:t>
            </a:r>
          </a:p>
          <a:p>
            <a:r>
              <a:rPr lang="en-US" sz="2400" dirty="0"/>
              <a:t>2015 Cochrane review found that early iron supplementation reduced maternal anemia at term by 70%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8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0293B-D947-D5B6-9C2F-31FC88C0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AHN PBM Team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6A5075B-6E9E-2E93-2644-E45E5951D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66401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253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3F1E9-816F-B2FB-836C-E56D8A3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8018"/>
            <a:ext cx="7553466" cy="221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Blood Transfusion Refusal Form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5519F12-CBCC-97F7-EB1A-EB03E036D2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77" y="659240"/>
            <a:ext cx="10684089" cy="3338778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8339-1673-8F28-3B1C-293DDDAB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6950B1F-BBE2-F380-B552-DAE0CED4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44" y="84364"/>
            <a:ext cx="7661824" cy="66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60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5B6A-2550-720F-F075-1AE25D75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7A2D6-A1E8-4A11-EF53-1CE885668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Patient is a Transfusion Avoidance Patient</a:t>
            </a:r>
          </a:p>
          <a:p>
            <a:r>
              <a:rPr lang="en-US" dirty="0"/>
              <a:t>Refer Bloodless Medicine Patients Early</a:t>
            </a:r>
          </a:p>
          <a:p>
            <a:r>
              <a:rPr lang="en-US" dirty="0"/>
              <a:t>Evaluate and Treat Anemia Early – add it to your problem list</a:t>
            </a:r>
          </a:p>
          <a:p>
            <a:r>
              <a:rPr lang="en-US" dirty="0"/>
              <a:t>Treat Iron Deficiency in Pregnancy</a:t>
            </a:r>
          </a:p>
          <a:p>
            <a:r>
              <a:rPr lang="en-US" dirty="0"/>
              <a:t>Limit Phlebotomy</a:t>
            </a:r>
          </a:p>
          <a:p>
            <a:r>
              <a:rPr lang="en-US" dirty="0"/>
              <a:t>Know the Evidence-based Transfusion Guidelines to advocate for your patients (PBM website)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09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527DE-6CC8-5D71-4578-75BD87F5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Get Involved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5DC94F-4E3D-02C3-8F67-6BE32A90D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579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088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0" descr="Image result for pa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b="14833"/>
          <a:stretch/>
        </p:blipFill>
        <p:spPr bwMode="auto">
          <a:xfrm>
            <a:off x="3665608" y="2971801"/>
            <a:ext cx="1138953" cy="808037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5877898"/>
            <a:ext cx="2141607" cy="9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304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Contacting the AHN Office of </a:t>
            </a:r>
            <a:br>
              <a:rPr lang="en-US" sz="3200" b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Blood Management and Bloodless Medicine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149123" y="2024548"/>
            <a:ext cx="4572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412-359-8787</a:t>
            </a:r>
          </a:p>
          <a:p>
            <a:pPr marL="533400" indent="-533400" algn="ctr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1-877-284-2100</a:t>
            </a:r>
          </a:p>
          <a:p>
            <a:pPr marL="533400" indent="-533400" algn="ctr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Kathy.Gephart@ahn.org</a:t>
            </a: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Program Coordinator</a:t>
            </a:r>
          </a:p>
          <a:p>
            <a:pPr marL="533400" indent="-533400" algn="ctr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Molly.Kosoglow@ahn.org</a:t>
            </a: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Transfusion Safety Director</a:t>
            </a:r>
          </a:p>
          <a:p>
            <a:pPr marL="533400" indent="-533400" algn="ctr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Carey.Mancuso@ahn.org</a:t>
            </a:r>
          </a:p>
          <a:p>
            <a:pPr marL="533400" indent="-533400" algn="ctr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Clinical Director</a:t>
            </a:r>
            <a:endParaRPr lang="en-US" sz="1900" dirty="0">
              <a:solidFill>
                <a:schemeClr val="accent1">
                  <a:lumMod val="75000"/>
                </a:schemeClr>
              </a:solidFill>
              <a:hlinkClick r:id="rId6"/>
            </a:endParaRPr>
          </a:p>
          <a:p>
            <a:pPr marL="533400" indent="-533400" algn="ctr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Erin.Suydam@ahn.org</a:t>
            </a: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Medical Director</a:t>
            </a:r>
          </a:p>
          <a:p>
            <a:pPr marL="533400" indent="-533400" algn="ctr">
              <a:buNone/>
            </a:pP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endParaRPr lang="en-US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 algn="ctr">
              <a:buNone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6" descr="Image result for ipho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r="18166" b="7401"/>
          <a:stretch/>
        </p:blipFill>
        <p:spPr bwMode="auto">
          <a:xfrm>
            <a:off x="2209801" y="2168578"/>
            <a:ext cx="1455807" cy="27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schwab\AppData\Local\Microsoft\Windows\Temporary Internet Files\Content.IE5\Q04SXSDZ\medium-email-at-sign-0-3893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08" y="3962400"/>
            <a:ext cx="73269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C88B-C59C-7976-058F-641B6422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2A78-B2CE-95D7-FD30-DD9D92A04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Society for the Advancement of Blood Management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https://sabm.org/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r>
              <a:rPr lang="en-US" dirty="0"/>
              <a:t>Bloodless Medicine and Surgery Society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https://bmssociety.org/#!/pages/home/index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American Association of Blood Banks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https://www.aabb.org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World Health Organization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https://www.who.int/publications/i/item/9789240035744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Choosing Wisely Campaign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https://www.choosingwisely.org/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https://highmarkhealth.sharepoint.com/sites/AHN-PatientBloodManagement/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5621-7675-3CFC-6A99-70820B5B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CA1E85-737D-A022-30B4-3A7691B8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</a:rPr>
              <a:t>Beverina, I., Aloni, A., &amp; Brando, B. (2021). Impact of gender parity on preoperative anaemia prevalence and Patient Blood Management practice. </a:t>
            </a:r>
            <a:r>
              <a:rPr lang="en-US" sz="2400" b="0" i="1" dirty="0">
                <a:solidFill>
                  <a:srgbClr val="212121"/>
                </a:solidFill>
                <a:effectLst/>
              </a:rPr>
              <a:t>Blood transfusion = Trasfusione del sangue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400" b="0" i="1" dirty="0">
                <a:solidFill>
                  <a:srgbClr val="212121"/>
                </a:solidFill>
                <a:effectLst/>
              </a:rPr>
              <a:t>19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(5), 396–402. </a:t>
            </a:r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https://doi.org/10.2450/2020.0158-20</a:t>
            </a:r>
            <a:endParaRPr lang="en-US" sz="24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2400" b="0" i="0" dirty="0">
                <a:solidFill>
                  <a:srgbClr val="212121"/>
                </a:solidFill>
                <a:effectLst/>
              </a:rPr>
              <a:t>Georgieff M. K. (2017). Iron assessment to protect the developing brain. </a:t>
            </a:r>
            <a:r>
              <a:rPr lang="en-US" sz="2400" b="0" i="1" dirty="0">
                <a:solidFill>
                  <a:srgbClr val="212121"/>
                </a:solidFill>
                <a:effectLst/>
              </a:rPr>
              <a:t>The American journal of clinical nutrition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400" b="0" i="1" dirty="0">
                <a:solidFill>
                  <a:srgbClr val="212121"/>
                </a:solidFill>
                <a:effectLst/>
              </a:rPr>
              <a:t>106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(Suppl 6), 1588S–1593S. </a:t>
            </a:r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https://doi.org/10.3945/ajcn.117.155846</a:t>
            </a:r>
            <a:endParaRPr lang="en-US" sz="240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2400" i="0" dirty="0">
                <a:solidFill>
                  <a:srgbClr val="212121"/>
                </a:solidFill>
                <a:effectLst/>
              </a:rPr>
              <a:t>Govindappagari S, Burwick RM. Treatment of Iron Deficiency Anemia in Pregnancy with Intravenous versus Oral Iron: Systematic Review and Meta-Analysis. Am J Perinatol. 2019 Mar;36(4):366-376. doi: 10.1055/s-0038-1668555 Epub 2018 Aug 19. PMID: 30121943</a:t>
            </a:r>
          </a:p>
          <a:p>
            <a:r>
              <a:rPr lang="en-US" sz="2400" i="0" dirty="0">
                <a:solidFill>
                  <a:srgbClr val="212121"/>
                </a:solidFill>
                <a:effectLst/>
              </a:rPr>
              <a:t>Hofmann, A., Shander, A., Blumberg, N., Hamdorf, J. M., Isbister, J. P., &amp; Gross, I. (2022). Patient Blood Management: Improving Outcomes for Millions While Saving Billions. What Is Holding It Up?. </a:t>
            </a:r>
            <a:r>
              <a:rPr lang="en-US" sz="2400" i="1" dirty="0">
                <a:solidFill>
                  <a:srgbClr val="212121"/>
                </a:solidFill>
                <a:effectLst/>
              </a:rPr>
              <a:t>Anesthesia and analgesia</a:t>
            </a:r>
            <a:r>
              <a:rPr lang="en-US" sz="240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400" i="1" dirty="0">
                <a:solidFill>
                  <a:srgbClr val="212121"/>
                </a:solidFill>
                <a:effectLst/>
              </a:rPr>
              <a:t>135</a:t>
            </a:r>
            <a:r>
              <a:rPr lang="en-US" sz="2400" i="0" dirty="0">
                <a:solidFill>
                  <a:srgbClr val="212121"/>
                </a:solidFill>
                <a:effectLst/>
              </a:rPr>
              <a:t>(3), 511–523. </a:t>
            </a:r>
            <a:r>
              <a:rPr lang="en-US" sz="2400" i="0" dirty="0">
                <a:solidFill>
                  <a:schemeClr val="accent6">
                    <a:lumMod val="75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https://doi.org/10.1213/ANE.0000000000006138</a:t>
            </a:r>
            <a:endParaRPr lang="en-US" sz="240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16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E117-2896-E221-9F9B-9B6AF938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126F-5333-AC0F-7DB4-990A71598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i="0" dirty="0">
                <a:solidFill>
                  <a:schemeClr val="accent6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https://www.facs.org/quality-programs/data-and-registries/acs-nsqip/</a:t>
            </a:r>
          </a:p>
          <a:p>
            <a:r>
              <a:rPr lang="en-US" sz="2600" b="0" i="0" dirty="0">
                <a:solidFill>
                  <a:srgbClr val="212121"/>
                </a:solidFill>
                <a:effectLst/>
              </a:rPr>
              <a:t>Jadunandan, S., Tano, R., Vicus, D., Callum, J., &amp; Lin, Y. (2022). The incidence of perioperative anemia and iron deficiency in patients undergoing gyne-oncology surgery.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Canadian oncology nursing journal = Revue canadienne de nursing oncologique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32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(1), 75–80. </a:t>
            </a:r>
            <a:r>
              <a:rPr lang="en-US" sz="26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https://doi.org/10.5737/236880763217580</a:t>
            </a:r>
            <a:endParaRPr lang="en-US" sz="260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2600" b="0" i="0" dirty="0">
                <a:solidFill>
                  <a:srgbClr val="212121"/>
                </a:solidFill>
                <a:effectLst/>
              </a:rPr>
              <a:t>Juul, S. E., Derman, R. J., &amp; Auerbach, M. (2019). Perinatal Iron Deficiency: Implications for Mothers and Infants.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Neonatology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115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(3), 269–274. </a:t>
            </a:r>
            <a:r>
              <a:rPr lang="en-US" sz="26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https://doi.org/10.1159/000495978</a:t>
            </a:r>
            <a:endParaRPr lang="en-US" sz="26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2600" b="0" i="0" dirty="0">
                <a:solidFill>
                  <a:srgbClr val="212121"/>
                </a:solidFill>
                <a:effectLst/>
              </a:rPr>
              <a:t>Shao, J., Lou, J., Rao, R., Georgieff, M. K., Kaciroti, N., Felt, B. T., Zhao, Z. Y., &amp; Lozoff, B. (2012). Maternal serum ferritin concentration is positively associated with newborn iron stores in women with low ferritin status in late pregnancy.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The Journal of nutrition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142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(11), 2004–2009. </a:t>
            </a:r>
            <a:r>
              <a:rPr lang="en-US" sz="26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https://doi.org/10.3945/jn.112.162362</a:t>
            </a:r>
            <a:endParaRPr lang="en-US" sz="26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2600" b="0" i="0" dirty="0">
                <a:solidFill>
                  <a:srgbClr val="212121"/>
                </a:solidFill>
                <a:effectLst/>
              </a:rPr>
              <a:t>Stanley, A. Y., Wallace, J. B., Hernandez, A. M., &amp; Spell, J. L. (2022). Anemia in Pregnancy: Screening and Clinical Management Strategies.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MCN. The American journal of maternal child nursing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47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(1), 25–32. </a:t>
            </a:r>
            <a:r>
              <a:rPr lang="en-US" sz="26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https://doi.org/10.1097/NM</a:t>
            </a:r>
            <a:endParaRPr lang="en-US" sz="26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2600" b="0" i="0" dirty="0">
                <a:solidFill>
                  <a:srgbClr val="212121"/>
                </a:solidFill>
                <a:effectLst/>
              </a:rPr>
              <a:t>Thurn, L., Wikman, A., Westgren, M., &amp; Lindqvist, P. G. (2019). Incidence and risk factors of transfusion reactions in postpartum blood transfusions.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Blood advances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600" b="0" i="1" dirty="0">
                <a:solidFill>
                  <a:srgbClr val="212121"/>
                </a:solidFill>
                <a:effectLst/>
              </a:rPr>
              <a:t>3</a:t>
            </a:r>
            <a:r>
              <a:rPr lang="en-US" sz="2600" b="0" i="0" dirty="0">
                <a:solidFill>
                  <a:srgbClr val="212121"/>
                </a:solidFill>
                <a:effectLst/>
              </a:rPr>
              <a:t>(15), 2298–2306. </a:t>
            </a:r>
            <a:r>
              <a:rPr lang="en-US" sz="26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https://doi.org/10.1182/bloodadvances.2019000074</a:t>
            </a:r>
            <a:endParaRPr lang="en-US" sz="26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03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EE1B-5E62-ECAC-D5FA-9FEAC335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BABF52-CF2F-07FE-0950-5CD71907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212121"/>
                </a:solidFill>
                <a:effectLst/>
              </a:rPr>
              <a:t>Shao, J., Lou, J., Rao, R., Georgieff, M. K., Kaciroti, N., Felt, B. T., Zhao, Z. Y., &amp; Lozoff, B. (2012). Maternal serum ferritin concentration is positively associated with newborn iron stores in women with low ferritin status in late pregnancy. 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The Journal of nutrition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142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(11), 2004–2009. </a:t>
            </a:r>
            <a:r>
              <a:rPr lang="en-US" sz="20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https://doi.org/10.3945/jn.112.162362</a:t>
            </a:r>
            <a:endParaRPr lang="en-US" sz="20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2000" b="0" i="0" dirty="0">
                <a:solidFill>
                  <a:srgbClr val="212121"/>
                </a:solidFill>
                <a:effectLst/>
              </a:rPr>
              <a:t>Stanley, A. Y., Wallace, J. B., Hernandez, A. M., &amp; Spell, J. L. (2022). Anemia in Pregnancy: Screening and Clinical Management Strategies. 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MCN. The American journal of maternal child nursing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47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(1), 25–32. </a:t>
            </a:r>
            <a:r>
              <a:rPr lang="en-US" sz="20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https://doi.org/10.1097/NM</a:t>
            </a:r>
            <a:endParaRPr lang="en-US" sz="20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en-US" sz="2000" b="0" i="0" dirty="0">
                <a:solidFill>
                  <a:srgbClr val="212121"/>
                </a:solidFill>
                <a:effectLst/>
              </a:rPr>
              <a:t>Thurn, L., Wikman, A., Westgren, M., &amp; Lindqvist, P. G. (2019). Incidence and risk factors of transfusion reactions in postpartum blood transfusions. 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Blood advances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3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(15), 2298–2306. </a:t>
            </a:r>
            <a:r>
              <a:rPr lang="en-US" sz="2000" b="0" i="0" dirty="0">
                <a:solidFill>
                  <a:schemeClr val="accent6">
                    <a:lumMod val="75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https://doi.org/10.1182/bloodadvances.2019000074</a:t>
            </a:r>
            <a:endParaRPr lang="en-US" sz="20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46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7FCC3-9BB0-C184-652B-C5672D5E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8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467D8-F582-85D1-333E-3A4377DD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Patient Blood Management</a:t>
            </a: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20C7C-3DB3-982E-DC8F-93819F6F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Evidence based medical and surgical approaches to </a:t>
            </a:r>
            <a:r>
              <a:rPr lang="en-US" b="1" dirty="0"/>
              <a:t>decrease blood loss </a:t>
            </a:r>
            <a:r>
              <a:rPr lang="en-US" dirty="0"/>
              <a:t>and to </a:t>
            </a:r>
            <a:r>
              <a:rPr lang="en-US" b="1" dirty="0"/>
              <a:t>enhance blood production</a:t>
            </a:r>
            <a:r>
              <a:rPr lang="en-US" dirty="0"/>
              <a:t>. This approach </a:t>
            </a:r>
            <a:r>
              <a:rPr lang="en-US" b="1" dirty="0"/>
              <a:t>reduces morbidity and mortality risks, reduces or eliminates the need for blood transfusions, and improves patient outcomes.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/>
              <a:t>Standard of Care</a:t>
            </a:r>
          </a:p>
        </p:txBody>
      </p:sp>
    </p:spTree>
    <p:extLst>
      <p:ext uri="{BB962C8B-B14F-4D97-AF65-F5344CB8AC3E}">
        <p14:creationId xmlns:p14="http://schemas.microsoft.com/office/powerpoint/2010/main" val="182227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C781-8BA4-42CA-E8F9-4E0C26C7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Blood Management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F068-637A-8F15-E328-93C28514D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clinical outcomes</a:t>
            </a:r>
          </a:p>
          <a:p>
            <a:r>
              <a:rPr lang="en-US" dirty="0"/>
              <a:t>Early anemia evaluation and management</a:t>
            </a:r>
          </a:p>
          <a:p>
            <a:r>
              <a:rPr lang="en-US" dirty="0"/>
              <a:t>Use of evidence-based transfusion guidelines</a:t>
            </a:r>
          </a:p>
          <a:p>
            <a:r>
              <a:rPr lang="en-US" dirty="0"/>
              <a:t>Minimizing iatrogenic blood loss</a:t>
            </a:r>
          </a:p>
          <a:p>
            <a:r>
              <a:rPr lang="en-US" dirty="0"/>
              <a:t>Intraoperative strategies for hemostasis and blood salvage</a:t>
            </a:r>
          </a:p>
          <a:p>
            <a:r>
              <a:rPr lang="en-US" dirty="0"/>
              <a:t>Staff education and monitoring</a:t>
            </a:r>
          </a:p>
          <a:p>
            <a:r>
              <a:rPr lang="en-US" dirty="0"/>
              <a:t>Decreased blood waste</a:t>
            </a:r>
          </a:p>
          <a:p>
            <a:r>
              <a:rPr lang="en-US" dirty="0"/>
              <a:t>Decreased cost</a:t>
            </a:r>
          </a:p>
        </p:txBody>
      </p:sp>
    </p:spTree>
    <p:extLst>
      <p:ext uri="{BB962C8B-B14F-4D97-AF65-F5344CB8AC3E}">
        <p14:creationId xmlns:p14="http://schemas.microsoft.com/office/powerpoint/2010/main" val="127033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809C-33B1-025A-056E-846932BF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Bleeding and Surgical Adjuncts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7FE5-D7DA-CA62-CAC4-5BECE3926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Thromboelastographic guided resuscitation</a:t>
            </a:r>
          </a:p>
          <a:p>
            <a:r>
              <a:rPr lang="en-US" sz="2800" dirty="0"/>
              <a:t>Reversal of anticoagulant/antiplatelet drugs</a:t>
            </a:r>
          </a:p>
          <a:p>
            <a:r>
              <a:rPr lang="en-US" sz="2800" dirty="0"/>
              <a:t>Minimally invasive surgical techniques</a:t>
            </a:r>
          </a:p>
          <a:p>
            <a:r>
              <a:rPr lang="en-US" sz="2800" dirty="0"/>
              <a:t>Electrocautery</a:t>
            </a:r>
          </a:p>
          <a:p>
            <a:r>
              <a:rPr lang="en-US" sz="2800" dirty="0"/>
              <a:t>Hemostatic agents</a:t>
            </a:r>
          </a:p>
          <a:p>
            <a:r>
              <a:rPr lang="en-US" sz="2800" dirty="0"/>
              <a:t>Intra-operative cell salvage</a:t>
            </a:r>
          </a:p>
          <a:p>
            <a:r>
              <a:rPr lang="en-US" sz="2800" dirty="0"/>
              <a:t>Normovolemic Hemodilution</a:t>
            </a:r>
          </a:p>
          <a:p>
            <a:r>
              <a:rPr lang="en-US" sz="2800" dirty="0"/>
              <a:t>Hemopure (bovine hemoglobin)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6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5B09-DF21-7EB3-0F8F-41E591F4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AHN PBM Team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7586B4-9B83-170B-5739-E1106068EC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68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5D677-CE37-A969-05D8-0980E760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Blood: A Life Saving Resource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D5784F-05A2-8088-AB88-D71236937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63354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62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33C8-C2CC-0BA6-CF87-72664CF5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Limited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CFF6-8C88-2236-0977-DB1F8D05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~ 38% of the US population eligible to donate blood (red cross)</a:t>
            </a:r>
          </a:p>
          <a:p>
            <a:r>
              <a:rPr lang="en-US" dirty="0"/>
              <a:t>Only about 3% donate blood each year (red cross)</a:t>
            </a:r>
            <a:endParaRPr lang="en-US" sz="2800" dirty="0"/>
          </a:p>
          <a:p>
            <a:r>
              <a:rPr lang="en-US" sz="2800" dirty="0"/>
              <a:t>Cancellations due to illness, weather, and staffing </a:t>
            </a:r>
          </a:p>
          <a:p>
            <a:r>
              <a:rPr lang="en-US" sz="2800" dirty="0"/>
              <a:t>Pandemic, flu season</a:t>
            </a:r>
          </a:p>
          <a:p>
            <a:r>
              <a:rPr lang="en-US" dirty="0"/>
              <a:t>Low donor turn out</a:t>
            </a:r>
          </a:p>
          <a:p>
            <a:r>
              <a:rPr lang="en-US" dirty="0"/>
              <a:t>Climate disasters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8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2141</Words>
  <Application>Microsoft Office PowerPoint</Application>
  <PresentationFormat>Widescreen</PresentationFormat>
  <Paragraphs>238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Patient Blood Management &amp; Bloodless Medicine</vt:lpstr>
      <vt:lpstr>Agenda</vt:lpstr>
      <vt:lpstr>AHN PBM Team</vt:lpstr>
      <vt:lpstr>Patient Blood Management</vt:lpstr>
      <vt:lpstr>Patient Blood Management Goals</vt:lpstr>
      <vt:lpstr>Bleeding and Surgical Adjuncts</vt:lpstr>
      <vt:lpstr>AHN PBM Team </vt:lpstr>
      <vt:lpstr>Blood: A Life Saving Resource</vt:lpstr>
      <vt:lpstr>A Limited Resource</vt:lpstr>
      <vt:lpstr>Allogeneic Blood Transfusion Risks</vt:lpstr>
      <vt:lpstr>Intraoperative Transfusions</vt:lpstr>
      <vt:lpstr>Pregnancy Related Risks</vt:lpstr>
      <vt:lpstr>Why Reduce Transfusions?</vt:lpstr>
      <vt:lpstr>PowerPoint Presentation</vt:lpstr>
      <vt:lpstr>Bloodless Medicine and Surgery</vt:lpstr>
      <vt:lpstr>Who Refuses Blood?</vt:lpstr>
      <vt:lpstr>Religious Refusal of Blood</vt:lpstr>
      <vt:lpstr>Religious Refusal of Blood</vt:lpstr>
      <vt:lpstr>Treatment Strategies</vt:lpstr>
      <vt:lpstr>Anemia in Pregnancy</vt:lpstr>
      <vt:lpstr>Iron Deficiency risks to Fetus</vt:lpstr>
      <vt:lpstr>Preoperative Anemia</vt:lpstr>
      <vt:lpstr>Inpatient Consults</vt:lpstr>
      <vt:lpstr>Iron Deficiency Anemia Clinic</vt:lpstr>
      <vt:lpstr>Preoperative Referral</vt:lpstr>
      <vt:lpstr>Treatment Approach</vt:lpstr>
      <vt:lpstr>Pregnancy Referral</vt:lpstr>
      <vt:lpstr>Treatment Approach</vt:lpstr>
      <vt:lpstr>Additional Pregnancy Considerations</vt:lpstr>
      <vt:lpstr>Blood Transfusion Refusal Form</vt:lpstr>
      <vt:lpstr>PowerPoint Presentation</vt:lpstr>
      <vt:lpstr>In Conclusion</vt:lpstr>
      <vt:lpstr>Get Involved</vt:lpstr>
      <vt:lpstr>Contacting the AHN Office of  Patient Blood Management and Bloodless Medicine</vt:lpstr>
      <vt:lpstr>Resources</vt:lpstr>
      <vt:lpstr>References</vt:lpstr>
      <vt:lpstr>References</vt:lpstr>
      <vt:lpstr>References</vt:lpstr>
      <vt:lpstr>Questions?</vt:lpstr>
    </vt:vector>
  </TitlesOfParts>
  <Company>Allegheny Health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Blood Management &amp; Bloodless Medicine</dc:title>
  <dc:creator>Mancuso, Carey (AHN)</dc:creator>
  <cp:lastModifiedBy>Mancuso, Carey (AHN)</cp:lastModifiedBy>
  <cp:revision>224</cp:revision>
  <dcterms:created xsi:type="dcterms:W3CDTF">2023-10-08T19:30:39Z</dcterms:created>
  <dcterms:modified xsi:type="dcterms:W3CDTF">2023-10-09T01:16:08Z</dcterms:modified>
</cp:coreProperties>
</file>