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  <p:sldMasterId id="2147483726" r:id="rId2"/>
    <p:sldMasterId id="2147483748" r:id="rId3"/>
    <p:sldMasterId id="2147483752" r:id="rId4"/>
    <p:sldMasterId id="2147483782" r:id="rId5"/>
    <p:sldMasterId id="2147483804" r:id="rId6"/>
  </p:sldMasterIdLst>
  <p:notesMasterIdLst>
    <p:notesMasterId r:id="rId10"/>
  </p:notesMasterIdLst>
  <p:sldIdLst>
    <p:sldId id="305" r:id="rId7"/>
    <p:sldId id="310" r:id="rId8"/>
    <p:sldId id="315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Naples" initials="EN" lastIdx="1" clrIdx="0">
    <p:extLst>
      <p:ext uri="{19B8F6BF-5375-455C-9EA6-DF929625EA0E}">
        <p15:presenceInfo xmlns:p15="http://schemas.microsoft.com/office/powerpoint/2012/main" userId="S-1-5-21-3756330228-1743749346-2577063924-6511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C4"/>
    <a:srgbClr val="006F96"/>
    <a:srgbClr val="00AEEF"/>
    <a:srgbClr val="405D59"/>
    <a:srgbClr val="3CBB94"/>
    <a:srgbClr val="00A650"/>
    <a:srgbClr val="00BBCE"/>
    <a:srgbClr val="AFE0E7"/>
    <a:srgbClr val="005674"/>
    <a:srgbClr val="190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6DFC-DEEB-4E66-9772-175345CF86E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3DCA2-1CEE-4420-9E6F-2C7C084E4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6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DCA2-1CEE-4420-9E6F-2C7C084E41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7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Main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3"/>
            <a:ext cx="8534401" cy="1032895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of Presenter/Date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6" y="-4764"/>
            <a:ext cx="12195176" cy="686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38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543144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2"/>
            <a:ext cx="5431442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2" y="0"/>
            <a:ext cx="5988049" cy="68580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6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Main Title Simple Content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990600"/>
            <a:ext cx="10972798" cy="4525963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6" y="-4764"/>
            <a:ext cx="12195176" cy="686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38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Main Title Simple Content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987552"/>
            <a:ext cx="5431442" cy="45259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50958" y="987552"/>
            <a:ext cx="5431442" cy="45259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4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Content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Main Title Simple Content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2"/>
            <a:ext cx="109727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483F39-563A-8F4D-BD91-D11F16CA7E4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29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Content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Main Title Simple Content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2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50958" y="1600202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83F39-563A-8F4D-BD91-D11F16CA7E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65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2039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5431444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2"/>
            <a:ext cx="5431442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2" y="0"/>
            <a:ext cx="5988049" cy="68580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06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Content_1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Main Title Simple Content Slide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83F39-563A-8F4D-BD91-D11F16CA7E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" y="-49116"/>
            <a:ext cx="12268911" cy="690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451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Content_2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Main Title Simple Content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2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50958" y="1600202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Simple content slide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83F39-563A-8F4D-BD91-D11F16CA7E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67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20395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5431444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2"/>
            <a:ext cx="5431442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2" y="0"/>
            <a:ext cx="5988049" cy="68580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55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1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Slide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Main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3"/>
            <a:ext cx="8534401" cy="1123609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of Presenter/Date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14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8195" y="274640"/>
            <a:ext cx="3184205" cy="1202891"/>
          </a:xfrm>
        </p:spPr>
        <p:txBody>
          <a:bodyPr anchor="t"/>
          <a:lstStyle>
            <a:lvl1pPr algn="l">
              <a:defRPr sz="2000" b="1" baseline="0"/>
            </a:lvl1pPr>
          </a:lstStyle>
          <a:p>
            <a:r>
              <a:rPr lang="en-US" dirty="0" smtClean="0"/>
              <a:t>Main Title Goes Here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0264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195" y="1477532"/>
            <a:ext cx="3184205" cy="634971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Subtitle Goes Here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8398195" y="2112502"/>
            <a:ext cx="3184205" cy="3455712"/>
          </a:xfrm>
        </p:spPr>
        <p:txBody>
          <a:bodyPr>
            <a:normAutofit/>
          </a:bodyPr>
          <a:lstStyle>
            <a:lvl1pPr marL="285750" indent="-285750">
              <a:buFont typeface="Arial"/>
              <a:buChar char="•"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Supporting bullets</a:t>
            </a:r>
          </a:p>
          <a:p>
            <a:pPr lvl="0"/>
            <a:r>
              <a:rPr lang="en-US" dirty="0" smtClean="0"/>
              <a:t>Supporting bullets</a:t>
            </a:r>
          </a:p>
          <a:p>
            <a:pPr lvl="0"/>
            <a:r>
              <a:rPr lang="en-US" dirty="0" smtClean="0"/>
              <a:t>Supporting bullets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87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3"/>
            <a:ext cx="8534401" cy="1032895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1433141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Slide_2">
    <p:bg>
      <p:bgPr>
        <a:solidFill>
          <a:srgbClr val="EF4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3"/>
            <a:ext cx="8534401" cy="1123609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694904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Slide_2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3"/>
            <a:ext cx="8534401" cy="1123609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3756931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Presenter/Date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="" xmlns:a16="http://schemas.microsoft.com/office/drawing/2014/main" id="{23710B06-226C-4304-BDF3-121BB3E16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6680" y="6172200"/>
            <a:ext cx="465259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defTabSz="457200"/>
            <a:fld id="{02483F39-563A-8F4D-BD91-D11F16CA7E4F}" type="slidenum">
              <a:rPr lang="en-US" smtClean="0">
                <a:solidFill>
                  <a:srgbClr val="27506B"/>
                </a:solidFill>
              </a:rPr>
              <a:pPr defTabSz="457200"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96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Page">
    <p:bg>
      <p:bgPr>
        <a:solidFill>
          <a:srgbClr val="EF4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4092132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DividerPag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37083652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10000"/>
              </a:lnSpc>
            </a:pPr>
            <a:r>
              <a:rPr lang="en-US" sz="3500" b="1" dirty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500" b="1" spc="300" dirty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500" b="1" dirty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500" b="1" dirty="0">
                <a:solidFill>
                  <a:prstClr val="white"/>
                </a:solidFill>
                <a:cs typeface="Century Gothic"/>
              </a:rPr>
            </a:br>
            <a:r>
              <a:rPr lang="en-US" sz="3500" b="1" dirty="0">
                <a:solidFill>
                  <a:prstClr val="white"/>
                </a:solidFill>
                <a:cs typeface="Century Gothic"/>
              </a:rPr>
              <a:t>Elevate tomorrow.</a:t>
            </a:r>
          </a:p>
        </p:txBody>
      </p:sp>
    </p:spTree>
    <p:extLst>
      <p:ext uri="{BB962C8B-B14F-4D97-AF65-F5344CB8AC3E}">
        <p14:creationId xmlns:p14="http://schemas.microsoft.com/office/powerpoint/2010/main" val="2989238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Page">
    <p:bg>
      <p:bgPr>
        <a:solidFill>
          <a:srgbClr val="EF4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10000"/>
              </a:lnSpc>
            </a:pPr>
            <a:r>
              <a:rPr lang="en-US" sz="3500" b="1" dirty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500" b="1" spc="300" dirty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500" b="1" dirty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500" b="1" dirty="0">
                <a:solidFill>
                  <a:prstClr val="white"/>
                </a:solidFill>
                <a:cs typeface="Century Gothic"/>
              </a:rPr>
            </a:br>
            <a:r>
              <a:rPr lang="en-US" sz="3500" b="1" dirty="0">
                <a:solidFill>
                  <a:prstClr val="white"/>
                </a:solidFill>
                <a:cs typeface="Century Gothic"/>
              </a:rPr>
              <a:t>Elevate tomorrow.</a:t>
            </a:r>
          </a:p>
        </p:txBody>
      </p:sp>
    </p:spTree>
    <p:extLst>
      <p:ext uri="{BB962C8B-B14F-4D97-AF65-F5344CB8AC3E}">
        <p14:creationId xmlns:p14="http://schemas.microsoft.com/office/powerpoint/2010/main" val="1819682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Pag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10000"/>
              </a:lnSpc>
            </a:pPr>
            <a:r>
              <a:rPr lang="en-US" sz="3500" b="1" dirty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500" b="1" spc="300" dirty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500" b="1" dirty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500" b="1" dirty="0">
                <a:solidFill>
                  <a:prstClr val="white"/>
                </a:solidFill>
                <a:cs typeface="Century Gothic"/>
              </a:rPr>
            </a:br>
            <a:r>
              <a:rPr lang="en-US" sz="3500" b="1" dirty="0">
                <a:solidFill>
                  <a:prstClr val="white"/>
                </a:solidFill>
                <a:cs typeface="Century Gothic"/>
              </a:rPr>
              <a:t>Elevate tomorrow.</a:t>
            </a:r>
          </a:p>
        </p:txBody>
      </p:sp>
    </p:spTree>
    <p:extLst>
      <p:ext uri="{BB962C8B-B14F-4D97-AF65-F5344CB8AC3E}">
        <p14:creationId xmlns:p14="http://schemas.microsoft.com/office/powerpoint/2010/main" val="389916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Slide_2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Main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3"/>
            <a:ext cx="8534401" cy="1123609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of Presenter/Date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57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015" y="495300"/>
            <a:ext cx="5522985" cy="876300"/>
          </a:xfrm>
        </p:spPr>
        <p:txBody>
          <a:bodyPr/>
          <a:lstStyle/>
          <a:p>
            <a:r>
              <a:rPr lang="en-US" dirty="0"/>
              <a:t>Click To </a:t>
            </a:r>
            <a:r>
              <a:rPr lang="en-US" dirty="0" smtClean="0"/>
              <a:t>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16" y="1453898"/>
            <a:ext cx="5522983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2" y="0"/>
            <a:ext cx="5988049" cy="685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/>
          <a:p>
            <a:pPr defTabSz="457200"/>
            <a:fld id="{02483F39-563A-8F4D-BD91-D11F16CA7E4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085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3016" y="1453898"/>
            <a:ext cx="11048924" cy="45259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/>
          <a:p>
            <a:pPr defTabSz="457200"/>
            <a:fld id="{02483F39-563A-8F4D-BD91-D11F16CA7E4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5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3016" y="1453898"/>
            <a:ext cx="5431442" cy="45259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96080" y="1453898"/>
            <a:ext cx="5431442" cy="45259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/>
          <a:p>
            <a:pPr defTabSz="457200"/>
            <a:fld id="{02483F39-563A-8F4D-BD91-D11F16CA7E4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8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Content_1">
    <p:bg>
      <p:bgPr>
        <a:solidFill>
          <a:srgbClr val="EF4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3016" y="1453898"/>
            <a:ext cx="109727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02483F39-563A-8F4D-BD91-D11F16CA7E4F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26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Content_2">
    <p:bg>
      <p:bgPr>
        <a:solidFill>
          <a:srgbClr val="EF3D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3016" y="1453898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86933" y="1453898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457200"/>
            <a:fld id="{02483F39-563A-8F4D-BD91-D11F16CA7E4F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73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203950" cy="6858000"/>
          </a:xfrm>
          <a:prstGeom prst="rect">
            <a:avLst/>
          </a:prstGeom>
          <a:solidFill>
            <a:srgbClr val="EF4056"/>
          </a:solidFill>
          <a:ln>
            <a:solidFill>
              <a:srgbClr val="EF405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5431444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2"/>
            <a:ext cx="5431442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2" y="0"/>
            <a:ext cx="5988049" cy="685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/>
          <a:p>
            <a:pPr defTabSz="457200"/>
            <a:fld id="{02483F39-563A-8F4D-BD91-D11F16CA7E4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00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Content_1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2"/>
            <a:ext cx="109727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457200"/>
            <a:fld id="{02483F39-563A-8F4D-BD91-D11F16CA7E4F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468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Content_2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2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50958" y="1600202"/>
            <a:ext cx="5431442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457200"/>
            <a:fld id="{02483F39-563A-8F4D-BD91-D11F16CA7E4F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262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20395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061" y="495300"/>
            <a:ext cx="5525939" cy="8763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16" y="1453898"/>
            <a:ext cx="5431442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2" y="0"/>
            <a:ext cx="5988049" cy="685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/>
          <a:p>
            <a:pPr defTabSz="457200"/>
            <a:fld id="{02483F39-563A-8F4D-BD91-D11F16CA7E4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59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/>
          <a:p>
            <a:pPr defTabSz="457200"/>
            <a:fld id="{02483F39-563A-8F4D-BD91-D11F16CA7E4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8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Main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15101284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43927" y="503241"/>
            <a:ext cx="3184205" cy="1202891"/>
          </a:xfrm>
        </p:spPr>
        <p:txBody>
          <a:bodyPr anchor="t"/>
          <a:lstStyle>
            <a:lvl1pPr algn="l">
              <a:defRPr sz="2000" b="1" baseline="0"/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0264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43927" y="1706133"/>
            <a:ext cx="3184205" cy="634971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8443927" y="2341102"/>
            <a:ext cx="3184205" cy="3455712"/>
          </a:xfrm>
        </p:spPr>
        <p:txBody>
          <a:bodyPr>
            <a:normAutofit/>
          </a:bodyPr>
          <a:lstStyle>
            <a:lvl1pPr marL="285750" indent="-285750">
              <a:buFont typeface="Arial"/>
              <a:buChar char="•"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Supporting bullets</a:t>
            </a:r>
          </a:p>
          <a:p>
            <a:pPr lvl="0"/>
            <a:r>
              <a:rPr lang="en-US" dirty="0"/>
              <a:t>Supporting bullets</a:t>
            </a:r>
          </a:p>
          <a:p>
            <a:pPr lvl="0"/>
            <a:r>
              <a:rPr lang="en-US" dirty="0"/>
              <a:t>Supporting bullets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0756526" y="6172201"/>
            <a:ext cx="865413" cy="298451"/>
          </a:xfrm>
          <a:prstGeom prst="rect">
            <a:avLst/>
          </a:prstGeom>
        </p:spPr>
        <p:txBody>
          <a:bodyPr/>
          <a:lstStyle/>
          <a:p>
            <a:pPr defTabSz="457200"/>
            <a:fld id="{02483F39-563A-8F4D-BD91-D11F16CA7E4F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816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88471"/>
            <a:ext cx="10363200" cy="1468967"/>
          </a:xfrm>
          <a:prstGeom prst="rect">
            <a:avLst/>
          </a:prstGeom>
        </p:spPr>
        <p:txBody>
          <a:bodyPr/>
          <a:lstStyle>
            <a:lvl1pPr>
              <a:defRPr sz="4800" b="0"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622901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733">
                <a:solidFill>
                  <a:srgbClr val="1CA3AC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37421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10"/>
            <a:ext cx="5384800" cy="4525433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67"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25824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405"/>
            <a:ext cx="2844800" cy="366183"/>
          </a:xfrm>
          <a:prstGeom prst="rect">
            <a:avLst/>
          </a:prstGeom>
        </p:spPr>
        <p:txBody>
          <a:bodyPr/>
          <a:lstStyle/>
          <a:p>
            <a:pPr defTabSz="609585"/>
            <a:fld id="{010BBE72-ECD6-43F0-90FA-225E82832C72}" type="datetime1">
              <a:rPr lang="en-US" smtClean="0">
                <a:solidFill>
                  <a:prstClr val="black"/>
                </a:solidFill>
              </a:rPr>
              <a:pPr defTabSz="609585"/>
              <a:t>1/31/2020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405"/>
            <a:ext cx="3860800" cy="366183"/>
          </a:xfrm>
          <a:prstGeom prst="rect">
            <a:avLst/>
          </a:prstGeom>
        </p:spPr>
        <p:txBody>
          <a:bodyPr/>
          <a:lstStyle/>
          <a:p>
            <a:pPr defTabSz="609585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405"/>
            <a:ext cx="2844800" cy="366183"/>
          </a:xfrm>
          <a:prstGeom prst="rect">
            <a:avLst/>
          </a:prstGeom>
        </p:spPr>
        <p:txBody>
          <a:bodyPr/>
          <a:lstStyle/>
          <a:p>
            <a:pPr defTabSz="609585"/>
            <a:fld id="{B5B009A0-FCBD-446B-97FA-96854CE1B075}" type="slidenum">
              <a:rPr lang="en-US" smtClean="0">
                <a:solidFill>
                  <a:prstClr val="black"/>
                </a:solidFill>
              </a:rPr>
              <a:pPr defTabSz="609585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97595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9517" y="15138"/>
            <a:ext cx="10363200" cy="146896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7" y="1712343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628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568" y="217660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68" y="1542694"/>
            <a:ext cx="10972800" cy="45254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>
                <a:solidFill>
                  <a:srgbClr val="1CA3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25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4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4999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3"/>
            <a:ext cx="8534401" cy="1032895"/>
          </a:xfrm>
        </p:spPr>
        <p:txBody>
          <a:bodyPr>
            <a:normAutofit/>
          </a:bodyPr>
          <a:lstStyle>
            <a:lvl1pPr marL="0" indent="0" algn="ctr">
              <a:buNone/>
              <a:defRPr sz="2499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20206306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Slide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4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49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6"/>
            <a:ext cx="8534401" cy="1123609"/>
          </a:xfrm>
        </p:spPr>
        <p:txBody>
          <a:bodyPr>
            <a:normAutofit/>
          </a:bodyPr>
          <a:lstStyle>
            <a:lvl1pPr marL="0" indent="0" algn="ctr">
              <a:buNone/>
              <a:defRPr sz="2499" baseline="0">
                <a:solidFill>
                  <a:schemeClr val="bg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19032196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Slide_2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4" y="2130426"/>
            <a:ext cx="10363200" cy="1190966"/>
          </a:xfrm>
        </p:spPr>
        <p:txBody>
          <a:bodyPr anchor="b">
            <a:normAutofit/>
          </a:bodyPr>
          <a:lstStyle>
            <a:lvl1pPr algn="ctr">
              <a:defRPr sz="49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21396"/>
            <a:ext cx="8534401" cy="1123609"/>
          </a:xfrm>
        </p:spPr>
        <p:txBody>
          <a:bodyPr>
            <a:normAutofit/>
          </a:bodyPr>
          <a:lstStyle>
            <a:lvl1pPr marL="0" indent="0" algn="ctr">
              <a:buNone/>
              <a:defRPr sz="2499" baseline="0">
                <a:solidFill>
                  <a:schemeClr val="bg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13772089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3999" b="1" cap="none"/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999" baseline="0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8446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Main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2247641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3999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999" baseline="0">
                <a:solidFill>
                  <a:schemeClr val="bg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8704863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DividerPag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3999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999" baseline="0">
                <a:solidFill>
                  <a:schemeClr val="bg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39365027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6">
              <a:lnSpc>
                <a:spcPct val="110000"/>
              </a:lnSpc>
            </a:pPr>
            <a:r>
              <a:rPr lang="en-US" sz="3499" b="1" dirty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499" b="1" spc="300" dirty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499" b="1" dirty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499" b="1" dirty="0">
                <a:solidFill>
                  <a:prstClr val="white"/>
                </a:solidFill>
                <a:cs typeface="Century Gothic"/>
              </a:rPr>
            </a:br>
            <a:r>
              <a:rPr lang="en-US" sz="3499" b="1" dirty="0">
                <a:solidFill>
                  <a:prstClr val="white"/>
                </a:solidFill>
                <a:cs typeface="Century Gothic"/>
              </a:rPr>
              <a:t>Elevate tomorrow.</a:t>
            </a:r>
          </a:p>
        </p:txBody>
      </p:sp>
    </p:spTree>
    <p:extLst>
      <p:ext uri="{BB962C8B-B14F-4D97-AF65-F5344CB8AC3E}">
        <p14:creationId xmlns:p14="http://schemas.microsoft.com/office/powerpoint/2010/main" val="11192166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6">
              <a:lnSpc>
                <a:spcPct val="110000"/>
              </a:lnSpc>
            </a:pPr>
            <a:r>
              <a:rPr lang="en-US" sz="3499" b="1" dirty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499" b="1" spc="300" dirty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499" b="1" dirty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499" b="1" dirty="0">
                <a:solidFill>
                  <a:prstClr val="white"/>
                </a:solidFill>
                <a:cs typeface="Century Gothic"/>
              </a:rPr>
            </a:br>
            <a:r>
              <a:rPr lang="en-US" sz="3499" b="1" dirty="0">
                <a:solidFill>
                  <a:prstClr val="white"/>
                </a:solidFill>
                <a:cs typeface="Century Gothic"/>
              </a:rPr>
              <a:t>Elevate tomorrow.</a:t>
            </a:r>
          </a:p>
        </p:txBody>
      </p:sp>
    </p:spTree>
    <p:extLst>
      <p:ext uri="{BB962C8B-B14F-4D97-AF65-F5344CB8AC3E}">
        <p14:creationId xmlns:p14="http://schemas.microsoft.com/office/powerpoint/2010/main" val="37015641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Pag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6">
              <a:lnSpc>
                <a:spcPct val="110000"/>
              </a:lnSpc>
            </a:pPr>
            <a:r>
              <a:rPr lang="en-US" sz="3499" b="1" dirty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499" b="1" spc="300" dirty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499" b="1" dirty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499" b="1" dirty="0">
                <a:solidFill>
                  <a:prstClr val="white"/>
                </a:solidFill>
                <a:cs typeface="Century Gothic"/>
              </a:rPr>
            </a:br>
            <a:r>
              <a:rPr lang="en-US" sz="3499" b="1" dirty="0">
                <a:solidFill>
                  <a:prstClr val="white"/>
                </a:solidFill>
                <a:cs typeface="Century Gothic"/>
              </a:rPr>
              <a:t>Elevate tomorrow.</a:t>
            </a:r>
          </a:p>
        </p:txBody>
      </p:sp>
    </p:spTree>
    <p:extLst>
      <p:ext uri="{BB962C8B-B14F-4D97-AF65-F5344CB8AC3E}">
        <p14:creationId xmlns:p14="http://schemas.microsoft.com/office/powerpoint/2010/main" val="33106248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5431444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6"/>
            <a:ext cx="5431442" cy="4525963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999"/>
            </a:lvl2pPr>
            <a:lvl3pPr>
              <a:defRPr sz="1999"/>
            </a:lvl3pPr>
            <a:lvl4pPr>
              <a:defRPr sz="1999"/>
            </a:lvl4pPr>
            <a:lvl5pPr>
              <a:defRPr sz="199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5" y="0"/>
            <a:ext cx="5988049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839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5" y="1600206"/>
            <a:ext cx="10972798" cy="4525963"/>
          </a:xfrm>
        </p:spPr>
        <p:txBody>
          <a:bodyPr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931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6"/>
            <a:ext cx="5431442" cy="4525963"/>
          </a:xfrm>
        </p:spPr>
        <p:txBody>
          <a:bodyPr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50958" y="1600206"/>
            <a:ext cx="5431442" cy="4525963"/>
          </a:xfrm>
        </p:spPr>
        <p:txBody>
          <a:bodyPr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020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Content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5" y="1600206"/>
            <a:ext cx="10972798" cy="4525963"/>
          </a:xfrm>
        </p:spPr>
        <p:txBody>
          <a:bodyPr>
            <a:normAutofit/>
          </a:bodyPr>
          <a:lstStyle>
            <a:lvl1pPr>
              <a:defRPr sz="17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483F39-563A-8F4D-BD91-D11F16CA7E4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090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Content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6"/>
            <a:ext cx="5431442" cy="4525963"/>
          </a:xfrm>
        </p:spPr>
        <p:txBody>
          <a:bodyPr>
            <a:normAutofit/>
          </a:bodyPr>
          <a:lstStyle>
            <a:lvl1pPr>
              <a:defRPr sz="1799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50958" y="1600206"/>
            <a:ext cx="5431442" cy="4525963"/>
          </a:xfrm>
        </p:spPr>
        <p:txBody>
          <a:bodyPr>
            <a:normAutofit/>
          </a:bodyPr>
          <a:lstStyle>
            <a:lvl1pPr>
              <a:defRPr sz="1799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83F39-563A-8F4D-BD91-D11F16CA7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7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DividerPag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Main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Name of Presenter/Date</a:t>
            </a:r>
          </a:p>
        </p:txBody>
      </p:sp>
    </p:spTree>
    <p:extLst>
      <p:ext uri="{BB962C8B-B14F-4D97-AF65-F5344CB8AC3E}">
        <p14:creationId xmlns:p14="http://schemas.microsoft.com/office/powerpoint/2010/main" val="2101131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2039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5431444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6"/>
            <a:ext cx="5431442" cy="4525963"/>
          </a:xfrm>
        </p:spPr>
        <p:txBody>
          <a:bodyPr>
            <a:normAutofit/>
          </a:bodyPr>
          <a:lstStyle>
            <a:lvl1pPr>
              <a:defRPr sz="1999">
                <a:solidFill>
                  <a:srgbClr val="FFFFFF"/>
                </a:solidFill>
              </a:defRPr>
            </a:lvl1pPr>
            <a:lvl2pPr>
              <a:defRPr sz="1999">
                <a:solidFill>
                  <a:srgbClr val="FFFFFF"/>
                </a:solidFill>
              </a:defRPr>
            </a:lvl2pPr>
            <a:lvl3pPr>
              <a:defRPr sz="1999">
                <a:solidFill>
                  <a:srgbClr val="FFFFFF"/>
                </a:solidFill>
              </a:defRPr>
            </a:lvl3pPr>
            <a:lvl4pPr>
              <a:defRPr sz="1999">
                <a:solidFill>
                  <a:srgbClr val="FFFFFF"/>
                </a:solidFill>
              </a:defRPr>
            </a:lvl4pPr>
            <a:lvl5pPr>
              <a:defRPr sz="199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5" y="0"/>
            <a:ext cx="5988049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2281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Content_1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5" y="1600206"/>
            <a:ext cx="10972798" cy="4525963"/>
          </a:xfrm>
        </p:spPr>
        <p:txBody>
          <a:bodyPr>
            <a:normAutofit/>
          </a:bodyPr>
          <a:lstStyle>
            <a:lvl1pPr>
              <a:defRPr sz="17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83F39-563A-8F4D-BD91-D11F16CA7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688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Content_2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Main Title Simple Content Slide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2" y="1600206"/>
            <a:ext cx="5431442" cy="4525963"/>
          </a:xfrm>
        </p:spPr>
        <p:txBody>
          <a:bodyPr>
            <a:normAutofit/>
          </a:bodyPr>
          <a:lstStyle>
            <a:lvl1pPr>
              <a:defRPr sz="1799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50958" y="1600206"/>
            <a:ext cx="5431442" cy="4525963"/>
          </a:xfrm>
        </p:spPr>
        <p:txBody>
          <a:bodyPr>
            <a:normAutofit/>
          </a:bodyPr>
          <a:lstStyle>
            <a:lvl1pPr>
              <a:defRPr sz="1799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Simple content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83F39-563A-8F4D-BD91-D11F16CA7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521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20395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5431444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6"/>
            <a:ext cx="5431442" cy="4525963"/>
          </a:xfrm>
        </p:spPr>
        <p:txBody>
          <a:bodyPr>
            <a:normAutofit/>
          </a:bodyPr>
          <a:lstStyle>
            <a:lvl1pPr>
              <a:defRPr sz="1999">
                <a:solidFill>
                  <a:srgbClr val="FFFFFF"/>
                </a:solidFill>
              </a:defRPr>
            </a:lvl1pPr>
            <a:lvl2pPr>
              <a:defRPr sz="1999">
                <a:solidFill>
                  <a:srgbClr val="FFFFFF"/>
                </a:solidFill>
              </a:defRPr>
            </a:lvl2pPr>
            <a:lvl3pPr>
              <a:defRPr sz="1999">
                <a:solidFill>
                  <a:srgbClr val="FFFFFF"/>
                </a:solidFill>
              </a:defRPr>
            </a:lvl3pPr>
            <a:lvl4pPr>
              <a:defRPr sz="1999">
                <a:solidFill>
                  <a:srgbClr val="FFFFFF"/>
                </a:solidFill>
              </a:defRPr>
            </a:lvl4pPr>
            <a:lvl5pPr>
              <a:defRPr sz="199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3955" y="0"/>
            <a:ext cx="5988049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811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4" y="0"/>
            <a:ext cx="12192000" cy="6858000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4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8195" y="274640"/>
            <a:ext cx="3184205" cy="1202891"/>
          </a:xfrm>
        </p:spPr>
        <p:txBody>
          <a:bodyPr anchor="t"/>
          <a:lstStyle>
            <a:lvl1pPr algn="l">
              <a:defRPr sz="1999" b="1" baseline="0"/>
            </a:lvl1pPr>
          </a:lstStyle>
          <a:p>
            <a:r>
              <a:rPr lang="en-US" dirty="0"/>
              <a:t>Main Title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026400" cy="6858000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195" y="1477532"/>
            <a:ext cx="3184205" cy="634971"/>
          </a:xfrm>
        </p:spPr>
        <p:txBody>
          <a:bodyPr/>
          <a:lstStyle>
            <a:lvl1pPr marL="0" indent="0">
              <a:buNone/>
              <a:defRPr sz="1799" baseline="0">
                <a:solidFill>
                  <a:schemeClr val="tx2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8398195" y="2112502"/>
            <a:ext cx="3184205" cy="3455712"/>
          </a:xfrm>
        </p:spPr>
        <p:txBody>
          <a:bodyPr>
            <a:normAutofit/>
          </a:bodyPr>
          <a:lstStyle>
            <a:lvl1pPr marL="285664" indent="-285664">
              <a:buFont typeface="Arial"/>
              <a:buChar char="•"/>
              <a:defRPr sz="1400" baseline="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Supporting bullets</a:t>
            </a:r>
          </a:p>
          <a:p>
            <a:pPr lvl="0"/>
            <a:r>
              <a:rPr lang="en-US" dirty="0"/>
              <a:t>Supporting bullets</a:t>
            </a:r>
          </a:p>
          <a:p>
            <a:pPr lvl="0"/>
            <a:r>
              <a:rPr lang="en-US" dirty="0"/>
              <a:t>Supporting bullets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137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11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10000"/>
              </a:lnSpc>
            </a:pP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500" b="1" spc="300" dirty="0" smtClean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500" b="1" dirty="0" smtClean="0">
                <a:solidFill>
                  <a:prstClr val="white"/>
                </a:solidFill>
                <a:cs typeface="Century Gothic"/>
              </a:rPr>
            </a:b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Elevate tomorrow.</a:t>
            </a:r>
            <a:endParaRPr lang="en-US" sz="3500" b="1" dirty="0">
              <a:solidFill>
                <a:prstClr val="white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1972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10000"/>
              </a:lnSpc>
            </a:pP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500" b="1" spc="300" dirty="0" smtClean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500" b="1" dirty="0" smtClean="0">
                <a:solidFill>
                  <a:prstClr val="white"/>
                </a:solidFill>
                <a:cs typeface="Century Gothic"/>
              </a:rPr>
            </a:b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Elevate tomorrow.</a:t>
            </a:r>
            <a:endParaRPr lang="en-US" sz="3500" b="1" dirty="0">
              <a:solidFill>
                <a:prstClr val="white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816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Pag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099" y="593818"/>
            <a:ext cx="5815821" cy="57903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722211" y="2652849"/>
            <a:ext cx="8941505" cy="126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10000"/>
              </a:lnSpc>
            </a:pP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Simpli</a:t>
            </a:r>
            <a:r>
              <a:rPr lang="en-US" sz="3500" b="1" spc="300" dirty="0" smtClean="0">
                <a:solidFill>
                  <a:prstClr val="white"/>
                </a:solidFill>
                <a:cs typeface="Century Gothic"/>
              </a:rPr>
              <a:t>fy</a:t>
            </a: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 today. </a:t>
            </a:r>
            <a:br>
              <a:rPr lang="en-US" sz="3500" b="1" dirty="0" smtClean="0">
                <a:solidFill>
                  <a:prstClr val="white"/>
                </a:solidFill>
                <a:cs typeface="Century Gothic"/>
              </a:rPr>
            </a:br>
            <a:r>
              <a:rPr lang="en-US" sz="3500" b="1" dirty="0" smtClean="0">
                <a:solidFill>
                  <a:prstClr val="white"/>
                </a:solidFill>
                <a:cs typeface="Century Gothic"/>
              </a:rPr>
              <a:t>Elevate tomorrow.</a:t>
            </a:r>
            <a:endParaRPr lang="en-US" sz="3500" b="1" dirty="0">
              <a:solidFill>
                <a:prstClr val="white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682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48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2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19" Type="http://schemas.openxmlformats.org/officeDocument/2006/relationships/slideLayout" Target="../slideLayouts/slideLayout64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6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defTabSz="457200"/>
            <a:fld id="{02483F39-563A-8F4D-BD91-D11F16CA7E4F}" type="slidenum">
              <a:rPr lang="en-US" smtClean="0">
                <a:solidFill>
                  <a:srgbClr val="27506B"/>
                </a:solidFill>
              </a:rPr>
              <a:pPr defTabSz="457200"/>
              <a:t>‹#›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32637E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32637E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32637E"/>
          </a:solidFill>
          <a:latin typeface="+mn-lt"/>
          <a:ea typeface="+mn-ea"/>
          <a:cs typeface="+mn-cs"/>
        </a:defRPr>
      </a:lvl2pPr>
      <a:lvl3pPr marL="573088" indent="-228600" algn="l" defTabSz="457200" rtl="0" eaLnBrk="1" latinLnBrk="0" hangingPunct="1">
        <a:spcBef>
          <a:spcPct val="20000"/>
        </a:spcBef>
        <a:buFont typeface="Univers 45 Light" pitchFamily="2" charset="0"/>
        <a:buChar char="–"/>
        <a:defRPr sz="1200" kern="1200">
          <a:solidFill>
            <a:srgbClr val="32637E"/>
          </a:solidFill>
          <a:latin typeface="+mn-lt"/>
          <a:ea typeface="+mn-ea"/>
          <a:cs typeface="+mn-cs"/>
        </a:defRPr>
      </a:lvl3pPr>
      <a:lvl4pPr marL="914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rgbClr val="32637E"/>
          </a:solidFill>
          <a:latin typeface="+mn-lt"/>
          <a:ea typeface="+mn-ea"/>
          <a:cs typeface="+mn-cs"/>
        </a:defRPr>
      </a:lvl4pPr>
      <a:lvl5pPr marL="1255713" indent="-228600" algn="l" defTabSz="457200" rtl="0" eaLnBrk="1" latinLnBrk="0" hangingPunct="1">
        <a:spcBef>
          <a:spcPct val="20000"/>
        </a:spcBef>
        <a:buFont typeface="Univers 45 Light" pitchFamily="2" charset="0"/>
        <a:buChar char="–"/>
        <a:defRPr sz="1000" kern="1200">
          <a:solidFill>
            <a:srgbClr val="32637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447" y="503238"/>
            <a:ext cx="10972801" cy="868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018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0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  <p:sldLayoutId id="2147483746" r:id="rId2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32637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32637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rgbClr val="32637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32637E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32637E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rgbClr val="32637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  <p15:guide id="3" orient="horz" pos="240">
          <p15:clr>
            <a:srgbClr val="F26B43"/>
          </p15:clr>
        </p15:guide>
        <p15:guide id="4" orient="horz" pos="312">
          <p15:clr>
            <a:srgbClr val="F26B43"/>
          </p15:clr>
        </p15:guide>
        <p15:guide id="5" pos="7319">
          <p15:clr>
            <a:srgbClr val="F26B43"/>
          </p15:clr>
        </p15:guide>
        <p15:guide id="6" pos="287">
          <p15:clr>
            <a:srgbClr val="F26B43"/>
          </p15:clr>
        </p15:guide>
        <p15:guide id="7" orient="horz" pos="3888">
          <p15:clr>
            <a:srgbClr val="F26B43"/>
          </p15:clr>
        </p15:guide>
        <p15:guide id="8" orient="horz" pos="4080">
          <p15:clr>
            <a:srgbClr val="F26B43"/>
          </p15:clr>
        </p15:guide>
        <p15:guide id="9" pos="359">
          <p15:clr>
            <a:srgbClr val="F26B43"/>
          </p15:clr>
        </p15:guide>
        <p15:guide id="10" pos="7391">
          <p15:clr>
            <a:srgbClr val="F26B43"/>
          </p15:clr>
        </p15:guide>
        <p15:guide id="11" pos="5663">
          <p15:clr>
            <a:srgbClr val="F26B43"/>
          </p15:clr>
        </p15:guide>
        <p15:guide id="12" pos="2015">
          <p15:clr>
            <a:srgbClr val="F26B43"/>
          </p15:clr>
        </p15:guide>
        <p15:guide id="13" orient="horz" pos="864">
          <p15:clr>
            <a:srgbClr val="F26B43"/>
          </p15:clr>
        </p15:guide>
        <p15:guide id="14" orient="horz" pos="91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1" y="-10584"/>
            <a:ext cx="12217401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35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4" y="-6351"/>
            <a:ext cx="12200467" cy="686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13632" y="6436861"/>
            <a:ext cx="2844800" cy="366183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609585"/>
            <a:fld id="{CDBD564C-9AD1-493B-96A6-7C92296EFA70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600206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3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defTabSz="914126"/>
            <a:fld id="{02483F39-563A-8F4D-BD91-D11F16CA7E4F}" type="slidenum">
              <a:rPr lang="en-US" smtClean="0">
                <a:solidFill>
                  <a:srgbClr val="27506B"/>
                </a:solidFill>
              </a:rPr>
              <a:pPr defTabSz="914126"/>
              <a:t>‹#›</a:t>
            </a:fld>
            <a:endParaRPr lang="en-US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7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  <p:sldLayoutId id="2147483800" r:id="rId18"/>
    <p:sldLayoutId id="2147483801" r:id="rId19"/>
    <p:sldLayoutId id="2147483802" r:id="rId20"/>
  </p:sldLayoutIdLst>
  <p:hf hdr="0" ftr="0" dt="0"/>
  <p:txStyles>
    <p:titleStyle>
      <a:lvl1pPr algn="l" defTabSz="457063" rtl="0" eaLnBrk="1" latinLnBrk="0" hangingPunct="1">
        <a:spcBef>
          <a:spcPct val="0"/>
        </a:spcBef>
        <a:buNone/>
        <a:defRPr sz="3199" b="1" kern="1200">
          <a:solidFill>
            <a:srgbClr val="32637E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457063" rtl="0" eaLnBrk="1" latinLnBrk="0" hangingPunct="1">
        <a:spcBef>
          <a:spcPct val="20000"/>
        </a:spcBef>
        <a:buFont typeface="Arial"/>
        <a:buChar char="•"/>
        <a:defRPr sz="2499" kern="1200">
          <a:solidFill>
            <a:srgbClr val="32637E"/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buFont typeface="Arial"/>
        <a:buChar char="–"/>
        <a:defRPr sz="2199" kern="1200">
          <a:solidFill>
            <a:srgbClr val="32637E"/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ct val="20000"/>
        </a:spcBef>
        <a:buFont typeface="Arial"/>
        <a:buChar char="•"/>
        <a:defRPr sz="1799" kern="1200">
          <a:solidFill>
            <a:srgbClr val="32637E"/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32637E"/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ct val="20000"/>
        </a:spcBef>
        <a:buFont typeface="Arial"/>
        <a:buChar char="»"/>
        <a:defRPr sz="1200" kern="1200">
          <a:solidFill>
            <a:srgbClr val="32637E"/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>
              <a:defRPr/>
            </a:pP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www.</a:t>
            </a:r>
            <a:r>
              <a:rPr lang="en-US" sz="3200" spc="15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presentationgo</a:t>
            </a: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1100" dirty="0">
                <a:solidFill>
                  <a:srgbClr val="A5CD28"/>
                </a:solidFill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748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8" Type="http://schemas.openxmlformats.org/officeDocument/2006/relationships/image" Target="../media/image17.svg"/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15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me.ahn.org/admin/reports/course/sms-codes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46" y="4888471"/>
            <a:ext cx="11289476" cy="1468967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AHN CME Webinar Series</a:t>
            </a:r>
            <a:br>
              <a:rPr lang="en-US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February 3, 2020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39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2</a:t>
            </a:fld>
            <a:endParaRPr lang="en-US" dirty="0">
              <a:solidFill>
                <a:srgbClr val="27506B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286761" y="172790"/>
            <a:ext cx="10972801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3263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Freeform 77">
            <a:extLst>
              <a:ext uri="{FF2B5EF4-FFF2-40B4-BE49-F238E27FC236}">
                <a16:creationId xmlns="" xmlns:a16="http://schemas.microsoft.com/office/drawing/2014/main" id="{0F3A7E80-2BCD-421D-9C1E-36C1F78422C7}"/>
              </a:ext>
            </a:extLst>
          </p:cNvPr>
          <p:cNvSpPr>
            <a:spLocks noEditPoints="1"/>
          </p:cNvSpPr>
          <p:nvPr/>
        </p:nvSpPr>
        <p:spPr bwMode="auto">
          <a:xfrm>
            <a:off x="211428" y="2989145"/>
            <a:ext cx="1408365" cy="1408365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rgbClr val="00BB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F4B09DA7-DBC3-429B-A63A-A89BE0E3A495}"/>
              </a:ext>
            </a:extLst>
          </p:cNvPr>
          <p:cNvSpPr/>
          <p:nvPr/>
        </p:nvSpPr>
        <p:spPr>
          <a:xfrm>
            <a:off x="359588" y="3137305"/>
            <a:ext cx="1112045" cy="111204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37">
            <a:extLst>
              <a:ext uri="{FF2B5EF4-FFF2-40B4-BE49-F238E27FC236}">
                <a16:creationId xmlns="" xmlns:a16="http://schemas.microsoft.com/office/drawing/2014/main" id="{0E5A8CD7-B388-485D-92AF-0C9DA08A90DC}"/>
              </a:ext>
            </a:extLst>
          </p:cNvPr>
          <p:cNvSpPr>
            <a:spLocks/>
          </p:cNvSpPr>
          <p:nvPr/>
        </p:nvSpPr>
        <p:spPr bwMode="auto">
          <a:xfrm>
            <a:off x="613021" y="794326"/>
            <a:ext cx="902191" cy="500598"/>
          </a:xfrm>
          <a:custGeom>
            <a:avLst/>
            <a:gdLst>
              <a:gd name="T0" fmla="*/ 1988 w 2004"/>
              <a:gd name="T1" fmla="*/ 0 h 1110"/>
              <a:gd name="T2" fmla="*/ 1470 w 2004"/>
              <a:gd name="T3" fmla="*/ 0 h 1110"/>
              <a:gd name="T4" fmla="*/ 1482 w 2004"/>
              <a:gd name="T5" fmla="*/ 108 h 1110"/>
              <a:gd name="T6" fmla="*/ 1002 w 2004"/>
              <a:gd name="T7" fmla="*/ 588 h 1110"/>
              <a:gd name="T8" fmla="*/ 523 w 2004"/>
              <a:gd name="T9" fmla="*/ 108 h 1110"/>
              <a:gd name="T10" fmla="*/ 535 w 2004"/>
              <a:gd name="T11" fmla="*/ 0 h 1110"/>
              <a:gd name="T12" fmla="*/ 16 w 2004"/>
              <a:gd name="T13" fmla="*/ 0 h 1110"/>
              <a:gd name="T14" fmla="*/ 0 w 2004"/>
              <a:gd name="T15" fmla="*/ 49 h 1110"/>
              <a:gd name="T16" fmla="*/ 0 w 2004"/>
              <a:gd name="T17" fmla="*/ 167 h 1110"/>
              <a:gd name="T18" fmla="*/ 80 w 2004"/>
              <a:gd name="T19" fmla="*/ 254 h 1110"/>
              <a:gd name="T20" fmla="*/ 103 w 2004"/>
              <a:gd name="T21" fmla="*/ 256 h 1110"/>
              <a:gd name="T22" fmla="*/ 200 w 2004"/>
              <a:gd name="T23" fmla="*/ 340 h 1110"/>
              <a:gd name="T24" fmla="*/ 272 w 2004"/>
              <a:gd name="T25" fmla="*/ 512 h 1110"/>
              <a:gd name="T26" fmla="*/ 262 w 2004"/>
              <a:gd name="T27" fmla="*/ 640 h 1110"/>
              <a:gd name="T28" fmla="*/ 247 w 2004"/>
              <a:gd name="T29" fmla="*/ 658 h 1110"/>
              <a:gd name="T30" fmla="*/ 252 w 2004"/>
              <a:gd name="T31" fmla="*/ 775 h 1110"/>
              <a:gd name="T32" fmla="*/ 336 w 2004"/>
              <a:gd name="T33" fmla="*/ 859 h 1110"/>
              <a:gd name="T34" fmla="*/ 453 w 2004"/>
              <a:gd name="T35" fmla="*/ 864 h 1110"/>
              <a:gd name="T36" fmla="*/ 471 w 2004"/>
              <a:gd name="T37" fmla="*/ 849 h 1110"/>
              <a:gd name="T38" fmla="*/ 599 w 2004"/>
              <a:gd name="T39" fmla="*/ 839 h 1110"/>
              <a:gd name="T40" fmla="*/ 771 w 2004"/>
              <a:gd name="T41" fmla="*/ 910 h 1110"/>
              <a:gd name="T42" fmla="*/ 855 w 2004"/>
              <a:gd name="T43" fmla="*/ 1008 h 1110"/>
              <a:gd name="T44" fmla="*/ 857 w 2004"/>
              <a:gd name="T45" fmla="*/ 1031 h 1110"/>
              <a:gd name="T46" fmla="*/ 943 w 2004"/>
              <a:gd name="T47" fmla="*/ 1110 h 1110"/>
              <a:gd name="T48" fmla="*/ 1062 w 2004"/>
              <a:gd name="T49" fmla="*/ 1110 h 1110"/>
              <a:gd name="T50" fmla="*/ 1148 w 2004"/>
              <a:gd name="T51" fmla="*/ 1031 h 1110"/>
              <a:gd name="T52" fmla="*/ 1150 w 2004"/>
              <a:gd name="T53" fmla="*/ 1008 h 1110"/>
              <a:gd name="T54" fmla="*/ 1234 w 2004"/>
              <a:gd name="T55" fmla="*/ 910 h 1110"/>
              <a:gd name="T56" fmla="*/ 1406 w 2004"/>
              <a:gd name="T57" fmla="*/ 839 h 1110"/>
              <a:gd name="T58" fmla="*/ 1534 w 2004"/>
              <a:gd name="T59" fmla="*/ 849 h 1110"/>
              <a:gd name="T60" fmla="*/ 1552 w 2004"/>
              <a:gd name="T61" fmla="*/ 864 h 1110"/>
              <a:gd name="T62" fmla="*/ 1669 w 2004"/>
              <a:gd name="T63" fmla="*/ 859 h 1110"/>
              <a:gd name="T64" fmla="*/ 1753 w 2004"/>
              <a:gd name="T65" fmla="*/ 775 h 1110"/>
              <a:gd name="T66" fmla="*/ 1758 w 2004"/>
              <a:gd name="T67" fmla="*/ 658 h 1110"/>
              <a:gd name="T68" fmla="*/ 1743 w 2004"/>
              <a:gd name="T69" fmla="*/ 640 h 1110"/>
              <a:gd name="T70" fmla="*/ 1733 w 2004"/>
              <a:gd name="T71" fmla="*/ 512 h 1110"/>
              <a:gd name="T72" fmla="*/ 1805 w 2004"/>
              <a:gd name="T73" fmla="*/ 340 h 1110"/>
              <a:gd name="T74" fmla="*/ 1902 w 2004"/>
              <a:gd name="T75" fmla="*/ 256 h 1110"/>
              <a:gd name="T76" fmla="*/ 1925 w 2004"/>
              <a:gd name="T77" fmla="*/ 254 h 1110"/>
              <a:gd name="T78" fmla="*/ 2004 w 2004"/>
              <a:gd name="T79" fmla="*/ 167 h 1110"/>
              <a:gd name="T80" fmla="*/ 2004 w 2004"/>
              <a:gd name="T81" fmla="*/ 49 h 1110"/>
              <a:gd name="T82" fmla="*/ 1988 w 2004"/>
              <a:gd name="T8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04" h="1110">
                <a:moveTo>
                  <a:pt x="1988" y="0"/>
                </a:moveTo>
                <a:lnTo>
                  <a:pt x="1470" y="0"/>
                </a:lnTo>
                <a:cubicBezTo>
                  <a:pt x="1478" y="35"/>
                  <a:pt x="1482" y="71"/>
                  <a:pt x="1482" y="108"/>
                </a:cubicBezTo>
                <a:cubicBezTo>
                  <a:pt x="1482" y="373"/>
                  <a:pt x="1267" y="588"/>
                  <a:pt x="1002" y="588"/>
                </a:cubicBezTo>
                <a:cubicBezTo>
                  <a:pt x="738" y="588"/>
                  <a:pt x="523" y="373"/>
                  <a:pt x="523" y="108"/>
                </a:cubicBezTo>
                <a:cubicBezTo>
                  <a:pt x="523" y="71"/>
                  <a:pt x="527" y="35"/>
                  <a:pt x="535" y="0"/>
                </a:cubicBezTo>
                <a:lnTo>
                  <a:pt x="16" y="0"/>
                </a:lnTo>
                <a:cubicBezTo>
                  <a:pt x="6" y="14"/>
                  <a:pt x="0" y="31"/>
                  <a:pt x="0" y="49"/>
                </a:cubicBezTo>
                <a:lnTo>
                  <a:pt x="0" y="167"/>
                </a:lnTo>
                <a:cubicBezTo>
                  <a:pt x="0" y="211"/>
                  <a:pt x="36" y="250"/>
                  <a:pt x="80" y="254"/>
                </a:cubicBezTo>
                <a:lnTo>
                  <a:pt x="103" y="256"/>
                </a:lnTo>
                <a:cubicBezTo>
                  <a:pt x="146" y="259"/>
                  <a:pt x="188" y="298"/>
                  <a:pt x="200" y="340"/>
                </a:cubicBezTo>
                <a:cubicBezTo>
                  <a:pt x="218" y="400"/>
                  <a:pt x="242" y="458"/>
                  <a:pt x="272" y="512"/>
                </a:cubicBezTo>
                <a:cubicBezTo>
                  <a:pt x="293" y="550"/>
                  <a:pt x="290" y="607"/>
                  <a:pt x="262" y="640"/>
                </a:cubicBezTo>
                <a:lnTo>
                  <a:pt x="247" y="658"/>
                </a:lnTo>
                <a:cubicBezTo>
                  <a:pt x="219" y="691"/>
                  <a:pt x="221" y="744"/>
                  <a:pt x="252" y="775"/>
                </a:cubicBezTo>
                <a:lnTo>
                  <a:pt x="336" y="859"/>
                </a:lnTo>
                <a:cubicBezTo>
                  <a:pt x="367" y="890"/>
                  <a:pt x="419" y="892"/>
                  <a:pt x="453" y="864"/>
                </a:cubicBezTo>
                <a:lnTo>
                  <a:pt x="471" y="849"/>
                </a:lnTo>
                <a:cubicBezTo>
                  <a:pt x="504" y="820"/>
                  <a:pt x="561" y="818"/>
                  <a:pt x="599" y="839"/>
                </a:cubicBezTo>
                <a:cubicBezTo>
                  <a:pt x="653" y="869"/>
                  <a:pt x="711" y="893"/>
                  <a:pt x="771" y="910"/>
                </a:cubicBezTo>
                <a:cubicBezTo>
                  <a:pt x="813" y="923"/>
                  <a:pt x="851" y="964"/>
                  <a:pt x="855" y="1008"/>
                </a:cubicBezTo>
                <a:lnTo>
                  <a:pt x="857" y="1031"/>
                </a:lnTo>
                <a:cubicBezTo>
                  <a:pt x="861" y="1075"/>
                  <a:pt x="899" y="1110"/>
                  <a:pt x="943" y="1110"/>
                </a:cubicBezTo>
                <a:lnTo>
                  <a:pt x="1062" y="1110"/>
                </a:lnTo>
                <a:cubicBezTo>
                  <a:pt x="1105" y="1110"/>
                  <a:pt x="1144" y="1075"/>
                  <a:pt x="1148" y="1031"/>
                </a:cubicBezTo>
                <a:lnTo>
                  <a:pt x="1150" y="1008"/>
                </a:lnTo>
                <a:cubicBezTo>
                  <a:pt x="1154" y="964"/>
                  <a:pt x="1192" y="923"/>
                  <a:pt x="1234" y="910"/>
                </a:cubicBezTo>
                <a:cubicBezTo>
                  <a:pt x="1294" y="893"/>
                  <a:pt x="1352" y="869"/>
                  <a:pt x="1406" y="839"/>
                </a:cubicBezTo>
                <a:cubicBezTo>
                  <a:pt x="1444" y="818"/>
                  <a:pt x="1501" y="820"/>
                  <a:pt x="1534" y="849"/>
                </a:cubicBezTo>
                <a:lnTo>
                  <a:pt x="1552" y="864"/>
                </a:lnTo>
                <a:cubicBezTo>
                  <a:pt x="1586" y="892"/>
                  <a:pt x="1638" y="890"/>
                  <a:pt x="1669" y="859"/>
                </a:cubicBezTo>
                <a:lnTo>
                  <a:pt x="1753" y="775"/>
                </a:lnTo>
                <a:cubicBezTo>
                  <a:pt x="1784" y="744"/>
                  <a:pt x="1786" y="691"/>
                  <a:pt x="1758" y="658"/>
                </a:cubicBezTo>
                <a:lnTo>
                  <a:pt x="1743" y="640"/>
                </a:lnTo>
                <a:cubicBezTo>
                  <a:pt x="1714" y="607"/>
                  <a:pt x="1712" y="550"/>
                  <a:pt x="1733" y="512"/>
                </a:cubicBezTo>
                <a:cubicBezTo>
                  <a:pt x="1763" y="458"/>
                  <a:pt x="1787" y="400"/>
                  <a:pt x="1805" y="340"/>
                </a:cubicBezTo>
                <a:cubicBezTo>
                  <a:pt x="1817" y="298"/>
                  <a:pt x="1858" y="259"/>
                  <a:pt x="1902" y="256"/>
                </a:cubicBezTo>
                <a:lnTo>
                  <a:pt x="1925" y="254"/>
                </a:lnTo>
                <a:cubicBezTo>
                  <a:pt x="1969" y="250"/>
                  <a:pt x="2004" y="211"/>
                  <a:pt x="2004" y="167"/>
                </a:cubicBezTo>
                <a:lnTo>
                  <a:pt x="2004" y="49"/>
                </a:lnTo>
                <a:cubicBezTo>
                  <a:pt x="2004" y="31"/>
                  <a:pt x="1998" y="14"/>
                  <a:pt x="1988" y="0"/>
                </a:cubicBezTo>
                <a:close/>
              </a:path>
            </a:pathLst>
          </a:custGeom>
          <a:solidFill>
            <a:srgbClr val="00AEE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66">
            <a:extLst>
              <a:ext uri="{FF2B5EF4-FFF2-40B4-BE49-F238E27FC236}">
                <a16:creationId xmlns="" xmlns:a16="http://schemas.microsoft.com/office/drawing/2014/main" id="{8F641FAC-143D-4C69-8C02-C3072BB6863C}"/>
              </a:ext>
            </a:extLst>
          </p:cNvPr>
          <p:cNvSpPr>
            <a:spLocks noEditPoints="1"/>
          </p:cNvSpPr>
          <p:nvPr/>
        </p:nvSpPr>
        <p:spPr bwMode="auto">
          <a:xfrm>
            <a:off x="1361825" y="869625"/>
            <a:ext cx="1111354" cy="1111354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rgbClr val="3CBB9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69">
            <a:extLst>
              <a:ext uri="{FF2B5EF4-FFF2-40B4-BE49-F238E27FC236}">
                <a16:creationId xmlns="" xmlns:a16="http://schemas.microsoft.com/office/drawing/2014/main" id="{B86F5995-4D9E-4246-A2D2-EE52A5985741}"/>
              </a:ext>
            </a:extLst>
          </p:cNvPr>
          <p:cNvSpPr>
            <a:spLocks noEditPoints="1"/>
          </p:cNvSpPr>
          <p:nvPr/>
        </p:nvSpPr>
        <p:spPr bwMode="auto">
          <a:xfrm>
            <a:off x="568400" y="1626796"/>
            <a:ext cx="1087648" cy="1087648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rgbClr val="AFE0E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73">
            <a:extLst>
              <a:ext uri="{FF2B5EF4-FFF2-40B4-BE49-F238E27FC236}">
                <a16:creationId xmlns="" xmlns:a16="http://schemas.microsoft.com/office/drawing/2014/main" id="{B80CB8B2-AAA7-497B-AC8E-A5B4CE5A9BDE}"/>
              </a:ext>
            </a:extLst>
          </p:cNvPr>
          <p:cNvSpPr>
            <a:spLocks noEditPoints="1"/>
          </p:cNvSpPr>
          <p:nvPr/>
        </p:nvSpPr>
        <p:spPr bwMode="auto">
          <a:xfrm>
            <a:off x="1272582" y="2445321"/>
            <a:ext cx="903585" cy="902191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EDBACD11-4E6A-429E-AF76-F98C652D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35" y="3336355"/>
            <a:ext cx="712550" cy="713944"/>
          </a:xfrm>
          <a:prstGeom prst="ellipse">
            <a:avLst/>
          </a:prstGeom>
          <a:solidFill>
            <a:srgbClr val="00BBCE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reeform 89">
            <a:extLst>
              <a:ext uri="{FF2B5EF4-FFF2-40B4-BE49-F238E27FC236}">
                <a16:creationId xmlns="" xmlns:a16="http://schemas.microsoft.com/office/drawing/2014/main" id="{DA7A6CCC-677C-4C5C-A7E9-414B7988725E}"/>
              </a:ext>
            </a:extLst>
          </p:cNvPr>
          <p:cNvSpPr>
            <a:spLocks noEditPoints="1"/>
          </p:cNvSpPr>
          <p:nvPr/>
        </p:nvSpPr>
        <p:spPr bwMode="auto">
          <a:xfrm>
            <a:off x="548244" y="4308539"/>
            <a:ext cx="1723504" cy="1722110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rgbClr val="00A6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AA277990-24BA-4266-85F7-6FEDC47C7A95}"/>
              </a:ext>
            </a:extLst>
          </p:cNvPr>
          <p:cNvSpPr/>
          <p:nvPr/>
        </p:nvSpPr>
        <p:spPr>
          <a:xfrm>
            <a:off x="1482990" y="990790"/>
            <a:ext cx="869024" cy="869024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978D8CCC-3BD5-47B1-B558-7ABE9CD09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538" y="1091338"/>
            <a:ext cx="667928" cy="667928"/>
          </a:xfrm>
          <a:prstGeom prst="ellipse">
            <a:avLst/>
          </a:prstGeom>
          <a:solidFill>
            <a:srgbClr val="3CBB9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8" name="Graphic 8" descr="Users">
            <a:extLst>
              <a:ext uri="{FF2B5EF4-FFF2-40B4-BE49-F238E27FC236}">
                <a16:creationId xmlns="" xmlns:a16="http://schemas.microsoft.com/office/drawing/2014/main" id="{28F92689-0100-45B2-9391-B18A3FED4F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8609" y="2616756"/>
            <a:ext cx="550952" cy="550952"/>
          </a:xfrm>
          <a:prstGeom prst="rect">
            <a:avLst/>
          </a:prstGeom>
        </p:spPr>
      </p:pic>
      <p:pic>
        <p:nvPicPr>
          <p:cNvPr id="19" name="Graphic 12" descr="Chat">
            <a:extLst>
              <a:ext uri="{FF2B5EF4-FFF2-40B4-BE49-F238E27FC236}">
                <a16:creationId xmlns="" xmlns:a16="http://schemas.microsoft.com/office/drawing/2014/main" id="{A0441C1E-5360-4842-9D01-496E65A494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35799" y="1166578"/>
            <a:ext cx="575956" cy="575956"/>
          </a:xfrm>
          <a:prstGeom prst="rect">
            <a:avLst/>
          </a:prstGeom>
        </p:spPr>
      </p:pic>
      <p:pic>
        <p:nvPicPr>
          <p:cNvPr id="20" name="Graphic 22" descr="Upward trend">
            <a:extLst>
              <a:ext uri="{FF2B5EF4-FFF2-40B4-BE49-F238E27FC236}">
                <a16:creationId xmlns="" xmlns:a16="http://schemas.microsoft.com/office/drawing/2014/main" id="{EE7033EF-08FA-489D-BAC1-AB7E0AEE61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46298" y="4805896"/>
            <a:ext cx="727395" cy="727395"/>
          </a:xfrm>
          <a:prstGeom prst="rect">
            <a:avLst/>
          </a:prstGeom>
        </p:spPr>
      </p:pic>
      <p:pic>
        <p:nvPicPr>
          <p:cNvPr id="21" name="Graphic 125" descr="Lightbulb">
            <a:extLst>
              <a:ext uri="{FF2B5EF4-FFF2-40B4-BE49-F238E27FC236}">
                <a16:creationId xmlns="" xmlns:a16="http://schemas.microsoft.com/office/drawing/2014/main" id="{5B2ACDCD-88CB-453C-A750-EEA382BE36F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3432" y="3421800"/>
            <a:ext cx="564356" cy="56435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84879" y="836990"/>
            <a:ext cx="833821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Q&amp;A Ethos 2020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i="1" dirty="0" smtClean="0"/>
              <a:t>SMS Code File</a:t>
            </a:r>
            <a:endParaRPr lang="en-US" sz="2400" i="1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3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Code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a master list of all your text in SMS codes?</a:t>
            </a:r>
            <a:endParaRPr lang="en-US" dirty="0"/>
          </a:p>
          <a:p>
            <a:pPr marL="571500" lvl="1">
              <a:buFont typeface="Wingdings" panose="05000000000000000000" pitchFamily="2" charset="2"/>
              <a:buChar char="ü"/>
            </a:pPr>
            <a:r>
              <a:rPr lang="en-US" b="1" dirty="0" smtClean="0"/>
              <a:t>Go to: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cme.ahn.org/admin/reports/course/sms-codes</a:t>
            </a:r>
            <a:endParaRPr lang="en-US" dirty="0"/>
          </a:p>
          <a:p>
            <a:pPr marL="571500" lvl="1">
              <a:buFont typeface="Wingdings" panose="05000000000000000000" pitchFamily="2" charset="2"/>
              <a:buChar char="ü"/>
            </a:pPr>
            <a:r>
              <a:rPr lang="en-US" b="1" dirty="0" smtClean="0"/>
              <a:t>Sort By Series Name</a:t>
            </a:r>
            <a:endParaRPr lang="en-US" b="1" dirty="0"/>
          </a:p>
          <a:p>
            <a:pPr marL="571500" lvl="1">
              <a:buFont typeface="Wingdings" panose="05000000000000000000" pitchFamily="2" charset="2"/>
              <a:buChar char="ü"/>
            </a:pPr>
            <a:r>
              <a:rPr lang="en-US" b="1" dirty="0" smtClean="0"/>
              <a:t>Download CSV file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83F39-563A-8F4D-BD91-D11F16CA7E4F}" type="slidenum">
              <a:rPr lang="en-US" smtClean="0">
                <a:solidFill>
                  <a:srgbClr val="27506B"/>
                </a:solidFill>
              </a:rPr>
              <a:pPr/>
              <a:t>3</a:t>
            </a:fld>
            <a:endParaRPr lang="en-US" dirty="0">
              <a:solidFill>
                <a:srgbClr val="2750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07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UP_R1">
  <a:themeElements>
    <a:clrScheme name="Think Up Powerpoint">
      <a:dk1>
        <a:sysClr val="windowText" lastClr="000000"/>
      </a:dk1>
      <a:lt1>
        <a:sysClr val="window" lastClr="FFFFFF"/>
      </a:lt1>
      <a:dk2>
        <a:srgbClr val="E82845"/>
      </a:dk2>
      <a:lt2>
        <a:srgbClr val="27506B"/>
      </a:lt2>
      <a:accent1>
        <a:srgbClr val="1188CB"/>
      </a:accent1>
      <a:accent2>
        <a:srgbClr val="4DB037"/>
      </a:accent2>
      <a:accent3>
        <a:srgbClr val="F0C731"/>
      </a:accent3>
      <a:accent4>
        <a:srgbClr val="D0DEF2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inkUP_MASTER_MAIN">
  <a:themeElements>
    <a:clrScheme name="Think Up Powerpoint">
      <a:dk1>
        <a:sysClr val="windowText" lastClr="000000"/>
      </a:dk1>
      <a:lt1>
        <a:sysClr val="window" lastClr="FFFFFF"/>
      </a:lt1>
      <a:dk2>
        <a:srgbClr val="E82845"/>
      </a:dk2>
      <a:lt2>
        <a:srgbClr val="27506B"/>
      </a:lt2>
      <a:accent1>
        <a:srgbClr val="1188CB"/>
      </a:accent1>
      <a:accent2>
        <a:srgbClr val="4DB037"/>
      </a:accent2>
      <a:accent3>
        <a:srgbClr val="F0C731"/>
      </a:accent3>
      <a:accent4>
        <a:srgbClr val="D0DEF2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hinkUP_R1">
  <a:themeElements>
    <a:clrScheme name="Think Up Powerpoint">
      <a:dk1>
        <a:sysClr val="windowText" lastClr="000000"/>
      </a:dk1>
      <a:lt1>
        <a:sysClr val="window" lastClr="FFFFFF"/>
      </a:lt1>
      <a:dk2>
        <a:srgbClr val="E82845"/>
      </a:dk2>
      <a:lt2>
        <a:srgbClr val="27506B"/>
      </a:lt2>
      <a:accent1>
        <a:srgbClr val="1188CB"/>
      </a:accent1>
      <a:accent2>
        <a:srgbClr val="4DB037"/>
      </a:accent2>
      <a:accent3>
        <a:srgbClr val="F0C731"/>
      </a:accent3>
      <a:accent4>
        <a:srgbClr val="D0DEF2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43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Helvetica</vt:lpstr>
      <vt:lpstr>Open Sans</vt:lpstr>
      <vt:lpstr>Univers 45 Light</vt:lpstr>
      <vt:lpstr>Wingdings</vt:lpstr>
      <vt:lpstr>ThinkUP_R1</vt:lpstr>
      <vt:lpstr>thinkUP_MASTER_MAIN</vt:lpstr>
      <vt:lpstr>1_Custom Design</vt:lpstr>
      <vt:lpstr>Custom Design</vt:lpstr>
      <vt:lpstr>2_ThinkUP_R1</vt:lpstr>
      <vt:lpstr>Template PresentationGo</vt:lpstr>
      <vt:lpstr>AHN CME Webinar Series February 3, 2020 </vt:lpstr>
      <vt:lpstr>PowerPoint Presentation</vt:lpstr>
      <vt:lpstr>SMS Code file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KPMG</dc:creator>
  <cp:lastModifiedBy>Rachel Phillips</cp:lastModifiedBy>
  <cp:revision>276</cp:revision>
  <dcterms:created xsi:type="dcterms:W3CDTF">2019-04-24T18:53:08Z</dcterms:created>
  <dcterms:modified xsi:type="dcterms:W3CDTF">2020-01-31T20:43:44Z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52B12618-CE9B-4981-A95F-FFE0C7097B0A</vt:lpwstr>
  </property>
  <property fmtid="{D5CDD505-2E9C-101B-9397-08002B2CF9AE}" pid="3" name="ArticulatePath">
    <vt:lpwstr>August MSS All Staff Meeting 082219</vt:lpwstr>
  </property>
</Properties>
</file>